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16" r:id="rId2"/>
    <p:sldId id="346" r:id="rId3"/>
    <p:sldId id="287" r:id="rId4"/>
    <p:sldId id="310" r:id="rId5"/>
    <p:sldId id="259" r:id="rId6"/>
    <p:sldId id="261" r:id="rId7"/>
    <p:sldId id="260" r:id="rId8"/>
    <p:sldId id="256" r:id="rId9"/>
    <p:sldId id="304" r:id="rId10"/>
    <p:sldId id="336" r:id="rId11"/>
    <p:sldId id="344" r:id="rId12"/>
    <p:sldId id="342" r:id="rId13"/>
    <p:sldId id="345"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278"/>
    <a:srgbClr val="C0D1C7"/>
    <a:srgbClr val="D3E458"/>
    <a:srgbClr val="0B4548"/>
    <a:srgbClr val="9FCAB1"/>
    <a:srgbClr val="F32F5D"/>
    <a:srgbClr val="ECFEAA"/>
    <a:srgbClr val="E57157"/>
    <a:srgbClr val="79C6C0"/>
    <a:srgbClr val="0669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7AABD-2007-83F4-7406-60D7A3CE84D2}" v="415" dt="2024-11-04T11:38:14.746"/>
    <p1510:client id="{459C7D92-4CBE-5DDC-003C-229201889210}" v="8" dt="2024-11-04T21:02:39.538"/>
    <p1510:client id="{BCE76030-1989-4A5C-A3F9-25F0E52317CE}" v="242" dt="2024-11-05T11:11:09.780"/>
    <p1510:client id="{BD7CEB94-353B-7101-4531-22AADA2A767A}" v="3" dt="2024-11-04T20:52:44.825"/>
    <p1510:client id="{C2D012B4-FEB4-F6AD-6B4C-9A1EA5F4B25D}" v="5" dt="2024-11-04T14:38:57.678"/>
    <p1510:client id="{D455048E-DC72-DD6D-8AC8-AECF53A2F8FE}" v="1157" dt="2024-11-04T20:44:27.946"/>
    <p1510:client id="{E37135C8-F01F-3099-F453-A5254623B392}" v="244" dt="2024-11-05T10:59:44.677"/>
    <p1510:client id="{F214EF28-C946-D909-6543-6F7C672ED461}" v="421" dt="2024-11-04T16:33:11.871"/>
    <p1510:client id="{FA7F5A0D-319E-5BAB-D03E-29EF6BAC8B9C}" v="16" dt="2024-11-04T15:14:06.729"/>
  </p1510:revLst>
</p1510:revInfo>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ta Paula Putniņa" userId="S::janta.paula.putnina@stud.lka.edu.lv::edabb7cd-19c5-48a4-a610-10d9a3fcebb2" providerId="AD" clId="Web-{28AC5AC5-C7F3-F179-4F99-624676E6C4AE}"/>
    <pc:docChg chg="addSld modSld">
      <pc:chgData name="Janta Paula Putniņa" userId="S::janta.paula.putnina@stud.lka.edu.lv::edabb7cd-19c5-48a4-a610-10d9a3fcebb2" providerId="AD" clId="Web-{28AC5AC5-C7F3-F179-4F99-624676E6C4AE}" dt="2024-11-03T14:02:19.541" v="1550" actId="20577"/>
      <pc:docMkLst>
        <pc:docMk/>
      </pc:docMkLst>
      <pc:sldChg chg="modSp">
        <pc:chgData name="Janta Paula Putniņa" userId="S::janta.paula.putnina@stud.lka.edu.lv::edabb7cd-19c5-48a4-a610-10d9a3fcebb2" providerId="AD" clId="Web-{28AC5AC5-C7F3-F179-4F99-624676E6C4AE}" dt="2024-11-02T22:29:27.355" v="206" actId="20577"/>
        <pc:sldMkLst>
          <pc:docMk/>
          <pc:sldMk cId="1509300048" sldId="287"/>
        </pc:sldMkLst>
        <pc:spChg chg="mod">
          <ac:chgData name="Janta Paula Putniņa" userId="S::janta.paula.putnina@stud.lka.edu.lv::edabb7cd-19c5-48a4-a610-10d9a3fcebb2" providerId="AD" clId="Web-{28AC5AC5-C7F3-F179-4F99-624676E6C4AE}" dt="2024-11-02T22:29:27.355" v="206" actId="20577"/>
          <ac:spMkLst>
            <pc:docMk/>
            <pc:sldMk cId="1509300048" sldId="287"/>
            <ac:spMk id="3" creationId="{C26A4DCB-81DE-B2DB-8AB1-C1B3DBEC048B}"/>
          </ac:spMkLst>
        </pc:spChg>
      </pc:sldChg>
      <pc:sldChg chg="modSp">
        <pc:chgData name="Janta Paula Putniņa" userId="S::janta.paula.putnina@stud.lka.edu.lv::edabb7cd-19c5-48a4-a610-10d9a3fcebb2" providerId="AD" clId="Web-{28AC5AC5-C7F3-F179-4F99-624676E6C4AE}" dt="2024-11-03T13:23:07.201" v="924" actId="20577"/>
        <pc:sldMkLst>
          <pc:docMk/>
          <pc:sldMk cId="2877061078" sldId="310"/>
        </pc:sldMkLst>
        <pc:spChg chg="mod">
          <ac:chgData name="Janta Paula Putniņa" userId="S::janta.paula.putnina@stud.lka.edu.lv::edabb7cd-19c5-48a4-a610-10d9a3fcebb2" providerId="AD" clId="Web-{28AC5AC5-C7F3-F179-4F99-624676E6C4AE}" dt="2024-11-02T22:37:52.281" v="489" actId="20577"/>
          <ac:spMkLst>
            <pc:docMk/>
            <pc:sldMk cId="2877061078" sldId="310"/>
            <ac:spMk id="2" creationId="{B696EDF0-119C-DE5E-E095-C8E50EB66C2C}"/>
          </ac:spMkLst>
        </pc:spChg>
        <pc:spChg chg="mod">
          <ac:chgData name="Janta Paula Putniņa" userId="S::janta.paula.putnina@stud.lka.edu.lv::edabb7cd-19c5-48a4-a610-10d9a3fcebb2" providerId="AD" clId="Web-{28AC5AC5-C7F3-F179-4F99-624676E6C4AE}" dt="2024-11-03T13:23:07.201" v="924" actId="20577"/>
          <ac:spMkLst>
            <pc:docMk/>
            <pc:sldMk cId="2877061078" sldId="310"/>
            <ac:spMk id="3" creationId="{C6C726B8-C904-002D-2AF4-3168A057DF85}"/>
          </ac:spMkLst>
        </pc:spChg>
      </pc:sldChg>
      <pc:sldChg chg="modSp">
        <pc:chgData name="Janta Paula Putniņa" userId="S::janta.paula.putnina@stud.lka.edu.lv::edabb7cd-19c5-48a4-a610-10d9a3fcebb2" providerId="AD" clId="Web-{28AC5AC5-C7F3-F179-4F99-624676E6C4AE}" dt="2024-11-03T13:57:40.457" v="1494" actId="20577"/>
        <pc:sldMkLst>
          <pc:docMk/>
          <pc:sldMk cId="2410236233" sldId="315"/>
        </pc:sldMkLst>
        <pc:spChg chg="mod">
          <ac:chgData name="Janta Paula Putniņa" userId="S::janta.paula.putnina@stud.lka.edu.lv::edabb7cd-19c5-48a4-a610-10d9a3fcebb2" providerId="AD" clId="Web-{28AC5AC5-C7F3-F179-4F99-624676E6C4AE}" dt="2024-11-03T13:57:40.457" v="1494" actId="20577"/>
          <ac:spMkLst>
            <pc:docMk/>
            <pc:sldMk cId="2410236233" sldId="315"/>
            <ac:spMk id="3" creationId="{D8FF28E7-1A36-136B-A5BE-E38FE2BF7E2C}"/>
          </ac:spMkLst>
        </pc:spChg>
      </pc:sldChg>
      <pc:sldChg chg="modSp new">
        <pc:chgData name="Janta Paula Putniņa" userId="S::janta.paula.putnina@stud.lka.edu.lv::edabb7cd-19c5-48a4-a610-10d9a3fcebb2" providerId="AD" clId="Web-{28AC5AC5-C7F3-F179-4F99-624676E6C4AE}" dt="2024-11-03T14:02:19.541" v="1550" actId="20577"/>
        <pc:sldMkLst>
          <pc:docMk/>
          <pc:sldMk cId="4276868333" sldId="339"/>
        </pc:sldMkLst>
        <pc:spChg chg="mod">
          <ac:chgData name="Janta Paula Putniņa" userId="S::janta.paula.putnina@stud.lka.edu.lv::edabb7cd-19c5-48a4-a610-10d9a3fcebb2" providerId="AD" clId="Web-{28AC5AC5-C7F3-F179-4F99-624676E6C4AE}" dt="2024-11-03T13:33:02.622" v="1000" actId="20577"/>
          <ac:spMkLst>
            <pc:docMk/>
            <pc:sldMk cId="4276868333" sldId="339"/>
            <ac:spMk id="2" creationId="{44C5E2A8-42F4-4068-622F-0EAEF4A15E2A}"/>
          </ac:spMkLst>
        </pc:spChg>
        <pc:spChg chg="mod">
          <ac:chgData name="Janta Paula Putniņa" userId="S::janta.paula.putnina@stud.lka.edu.lv::edabb7cd-19c5-48a4-a610-10d9a3fcebb2" providerId="AD" clId="Web-{28AC5AC5-C7F3-F179-4F99-624676E6C4AE}" dt="2024-11-03T14:02:19.541" v="1550" actId="20577"/>
          <ac:spMkLst>
            <pc:docMk/>
            <pc:sldMk cId="4276868333" sldId="339"/>
            <ac:spMk id="3" creationId="{30006FED-97A3-69FF-0C01-36EE6F060625}"/>
          </ac:spMkLst>
        </pc:spChg>
      </pc:sldChg>
      <pc:sldChg chg="modSp new">
        <pc:chgData name="Janta Paula Putniņa" userId="S::janta.paula.putnina@stud.lka.edu.lv::edabb7cd-19c5-48a4-a610-10d9a3fcebb2" providerId="AD" clId="Web-{28AC5AC5-C7F3-F179-4F99-624676E6C4AE}" dt="2024-11-03T14:01:08.082" v="1538" actId="20577"/>
        <pc:sldMkLst>
          <pc:docMk/>
          <pc:sldMk cId="566199585" sldId="340"/>
        </pc:sldMkLst>
        <pc:spChg chg="mod">
          <ac:chgData name="Janta Paula Putniņa" userId="S::janta.paula.putnina@stud.lka.edu.lv::edabb7cd-19c5-48a4-a610-10d9a3fcebb2" providerId="AD" clId="Web-{28AC5AC5-C7F3-F179-4F99-624676E6C4AE}" dt="2024-11-03T13:45:46.934" v="1298" actId="20577"/>
          <ac:spMkLst>
            <pc:docMk/>
            <pc:sldMk cId="566199585" sldId="340"/>
            <ac:spMk id="2" creationId="{6B4EA2B3-9A90-6EE3-F26D-DA6DCB7F9D32}"/>
          </ac:spMkLst>
        </pc:spChg>
        <pc:spChg chg="mod">
          <ac:chgData name="Janta Paula Putniņa" userId="S::janta.paula.putnina@stud.lka.edu.lv::edabb7cd-19c5-48a4-a610-10d9a3fcebb2" providerId="AD" clId="Web-{28AC5AC5-C7F3-F179-4F99-624676E6C4AE}" dt="2024-11-03T14:01:08.082" v="1538" actId="20577"/>
          <ac:spMkLst>
            <pc:docMk/>
            <pc:sldMk cId="566199585" sldId="340"/>
            <ac:spMk id="3" creationId="{89B2D6AE-343F-921F-BEEB-FC9C2BD6F6CA}"/>
          </ac:spMkLst>
        </pc:spChg>
      </pc:sldChg>
    </pc:docChg>
  </pc:docChgLst>
  <pc:docChgLst>
    <pc:chgData name="Janta Paula Putniņa" userId="S::janta.paula.putnina@stud.lka.edu.lv::edabb7cd-19c5-48a4-a610-10d9a3fcebb2" providerId="AD" clId="Web-{EFAE1A60-FA51-EFED-B5F4-D9EA36B0CA25}"/>
    <pc:docChg chg="modSld">
      <pc:chgData name="Janta Paula Putniņa" userId="S::janta.paula.putnina@stud.lka.edu.lv::edabb7cd-19c5-48a4-a610-10d9a3fcebb2" providerId="AD" clId="Web-{EFAE1A60-FA51-EFED-B5F4-D9EA36B0CA25}" dt="2024-11-04T09:35:58.067" v="198" actId="20577"/>
      <pc:docMkLst>
        <pc:docMk/>
      </pc:docMkLst>
      <pc:sldChg chg="modSp">
        <pc:chgData name="Janta Paula Putniņa" userId="S::janta.paula.putnina@stud.lka.edu.lv::edabb7cd-19c5-48a4-a610-10d9a3fcebb2" providerId="AD" clId="Web-{EFAE1A60-FA51-EFED-B5F4-D9EA36B0CA25}" dt="2024-11-04T09:28:36.514" v="193" actId="20577"/>
        <pc:sldMkLst>
          <pc:docMk/>
          <pc:sldMk cId="1509300048" sldId="287"/>
        </pc:sldMkLst>
        <pc:spChg chg="mod">
          <ac:chgData name="Janta Paula Putniņa" userId="S::janta.paula.putnina@stud.lka.edu.lv::edabb7cd-19c5-48a4-a610-10d9a3fcebb2" providerId="AD" clId="Web-{EFAE1A60-FA51-EFED-B5F4-D9EA36B0CA25}" dt="2024-11-04T09:28:36.514" v="193" actId="20577"/>
          <ac:spMkLst>
            <pc:docMk/>
            <pc:sldMk cId="1509300048" sldId="287"/>
            <ac:spMk id="3" creationId="{C26A4DCB-81DE-B2DB-8AB1-C1B3DBEC048B}"/>
          </ac:spMkLst>
        </pc:spChg>
      </pc:sldChg>
      <pc:sldChg chg="modSp">
        <pc:chgData name="Janta Paula Putniņa" userId="S::janta.paula.putnina@stud.lka.edu.lv::edabb7cd-19c5-48a4-a610-10d9a3fcebb2" providerId="AD" clId="Web-{EFAE1A60-FA51-EFED-B5F4-D9EA36B0CA25}" dt="2024-11-04T09:35:58.067" v="198" actId="20577"/>
        <pc:sldMkLst>
          <pc:docMk/>
          <pc:sldMk cId="2877061078" sldId="310"/>
        </pc:sldMkLst>
        <pc:spChg chg="mod">
          <ac:chgData name="Janta Paula Putniņa" userId="S::janta.paula.putnina@stud.lka.edu.lv::edabb7cd-19c5-48a4-a610-10d9a3fcebb2" providerId="AD" clId="Web-{EFAE1A60-FA51-EFED-B5F4-D9EA36B0CA25}" dt="2024-11-04T09:35:58.067" v="198" actId="20577"/>
          <ac:spMkLst>
            <pc:docMk/>
            <pc:sldMk cId="2877061078" sldId="310"/>
            <ac:spMk id="3" creationId="{C6C726B8-C904-002D-2AF4-3168A057DF85}"/>
          </ac:spMkLst>
        </pc:spChg>
      </pc:sldChg>
      <pc:sldChg chg="modSp">
        <pc:chgData name="Janta Paula Putniņa" userId="S::janta.paula.putnina@stud.lka.edu.lv::edabb7cd-19c5-48a4-a610-10d9a3fcebb2" providerId="AD" clId="Web-{EFAE1A60-FA51-EFED-B5F4-D9EA36B0CA25}" dt="2024-11-04T09:27:09.966" v="186" actId="20577"/>
        <pc:sldMkLst>
          <pc:docMk/>
          <pc:sldMk cId="2410236233" sldId="315"/>
        </pc:sldMkLst>
        <pc:spChg chg="mod">
          <ac:chgData name="Janta Paula Putniņa" userId="S::janta.paula.putnina@stud.lka.edu.lv::edabb7cd-19c5-48a4-a610-10d9a3fcebb2" providerId="AD" clId="Web-{EFAE1A60-FA51-EFED-B5F4-D9EA36B0CA25}" dt="2024-11-04T09:27:09.966" v="186" actId="20577"/>
          <ac:spMkLst>
            <pc:docMk/>
            <pc:sldMk cId="2410236233" sldId="315"/>
            <ac:spMk id="3" creationId="{D8FF28E7-1A36-136B-A5BE-E38FE2BF7E2C}"/>
          </ac:spMkLst>
        </pc:spChg>
      </pc:sldChg>
    </pc:docChg>
  </pc:docChgLst>
  <pc:docChgLst>
    <pc:chgData name="Sanda Paukšte" userId="S::sanda.paukste@stud.lka.edu.lv::343c77c9-7b58-46e6-aa18-573db7012ddd" providerId="AD" clId="Web-{74C01BCE-B576-4CB7-4ADD-0B323A2D2C35}"/>
    <pc:docChg chg="modSld">
      <pc:chgData name="Sanda Paukšte" userId="S::sanda.paukste@stud.lka.edu.lv::343c77c9-7b58-46e6-aa18-573db7012ddd" providerId="AD" clId="Web-{74C01BCE-B576-4CB7-4ADD-0B323A2D2C35}" dt="2024-11-04T09:36:30.601" v="62" actId="20577"/>
      <pc:docMkLst>
        <pc:docMk/>
      </pc:docMkLst>
      <pc:sldChg chg="modSp">
        <pc:chgData name="Sanda Paukšte" userId="S::sanda.paukste@stud.lka.edu.lv::343c77c9-7b58-46e6-aa18-573db7012ddd" providerId="AD" clId="Web-{74C01BCE-B576-4CB7-4ADD-0B323A2D2C35}" dt="2024-11-04T09:29:25.968" v="53" actId="14100"/>
        <pc:sldMkLst>
          <pc:docMk/>
          <pc:sldMk cId="1509300048" sldId="287"/>
        </pc:sldMkLst>
        <pc:spChg chg="mod">
          <ac:chgData name="Sanda Paukšte" userId="S::sanda.paukste@stud.lka.edu.lv::343c77c9-7b58-46e6-aa18-573db7012ddd" providerId="AD" clId="Web-{74C01BCE-B576-4CB7-4ADD-0B323A2D2C35}" dt="2024-11-04T09:29:25.968" v="53" actId="14100"/>
          <ac:spMkLst>
            <pc:docMk/>
            <pc:sldMk cId="1509300048" sldId="287"/>
            <ac:spMk id="3" creationId="{C26A4DCB-81DE-B2DB-8AB1-C1B3DBEC048B}"/>
          </ac:spMkLst>
        </pc:spChg>
      </pc:sldChg>
      <pc:sldChg chg="modSp">
        <pc:chgData name="Sanda Paukšte" userId="S::sanda.paukste@stud.lka.edu.lv::343c77c9-7b58-46e6-aa18-573db7012ddd" providerId="AD" clId="Web-{74C01BCE-B576-4CB7-4ADD-0B323A2D2C35}" dt="2024-11-04T09:36:30.601" v="62" actId="20577"/>
        <pc:sldMkLst>
          <pc:docMk/>
          <pc:sldMk cId="2877061078" sldId="310"/>
        </pc:sldMkLst>
        <pc:spChg chg="mod">
          <ac:chgData name="Sanda Paukšte" userId="S::sanda.paukste@stud.lka.edu.lv::343c77c9-7b58-46e6-aa18-573db7012ddd" providerId="AD" clId="Web-{74C01BCE-B576-4CB7-4ADD-0B323A2D2C35}" dt="2024-11-04T09:36:30.601" v="62" actId="20577"/>
          <ac:spMkLst>
            <pc:docMk/>
            <pc:sldMk cId="2877061078" sldId="310"/>
            <ac:spMk id="3" creationId="{C6C726B8-C904-002D-2AF4-3168A057DF85}"/>
          </ac:spMkLst>
        </pc:spChg>
      </pc:sldChg>
    </pc:docChg>
  </pc:docChgLst>
  <pc:docChgLst>
    <pc:chgData name="Sanda Paukšte" userId="S::sanda.paukste@stud.lka.edu.lv::343c77c9-7b58-46e6-aa18-573db7012ddd" providerId="AD" clId="Web-{D455048E-DC72-DD6D-8AC8-AECF53A2F8FE}"/>
    <pc:docChg chg="addSld delSld modSld sldOrd">
      <pc:chgData name="Sanda Paukšte" userId="S::sanda.paukste@stud.lka.edu.lv::343c77c9-7b58-46e6-aa18-573db7012ddd" providerId="AD" clId="Web-{D455048E-DC72-DD6D-8AC8-AECF53A2F8FE}" dt="2024-11-04T20:44:27.946" v="966" actId="20577"/>
      <pc:docMkLst>
        <pc:docMk/>
      </pc:docMkLst>
      <pc:sldChg chg="modSp">
        <pc:chgData name="Sanda Paukšte" userId="S::sanda.paukste@stud.lka.edu.lv::343c77c9-7b58-46e6-aa18-573db7012ddd" providerId="AD" clId="Web-{D455048E-DC72-DD6D-8AC8-AECF53A2F8FE}" dt="2024-11-04T20:44:27.946" v="966" actId="20577"/>
        <pc:sldMkLst>
          <pc:docMk/>
          <pc:sldMk cId="0" sldId="256"/>
        </pc:sldMkLst>
        <pc:spChg chg="mod">
          <ac:chgData name="Sanda Paukšte" userId="S::sanda.paukste@stud.lka.edu.lv::343c77c9-7b58-46e6-aa18-573db7012ddd" providerId="AD" clId="Web-{D455048E-DC72-DD6D-8AC8-AECF53A2F8FE}" dt="2024-11-04T18:26:18.289" v="1" actId="14100"/>
          <ac:spMkLst>
            <pc:docMk/>
            <pc:sldMk cId="0" sldId="256"/>
            <ac:spMk id="4" creationId="{00000000-0000-0000-0000-000000000000}"/>
          </ac:spMkLst>
        </pc:spChg>
        <pc:spChg chg="mod">
          <ac:chgData name="Sanda Paukšte" userId="S::sanda.paukste@stud.lka.edu.lv::343c77c9-7b58-46e6-aa18-573db7012ddd" providerId="AD" clId="Web-{D455048E-DC72-DD6D-8AC8-AECF53A2F8FE}" dt="2024-11-04T20:44:27.946" v="966" actId="20577"/>
          <ac:spMkLst>
            <pc:docMk/>
            <pc:sldMk cId="0" sldId="256"/>
            <ac:spMk id="15" creationId="{E7E50A89-1DB4-C001-25CA-71B60784362F}"/>
          </ac:spMkLst>
        </pc:spChg>
      </pc:sldChg>
      <pc:sldChg chg="addSp delSp modSp">
        <pc:chgData name="Sanda Paukšte" userId="S::sanda.paukste@stud.lka.edu.lv::343c77c9-7b58-46e6-aa18-573db7012ddd" providerId="AD" clId="Web-{D455048E-DC72-DD6D-8AC8-AECF53A2F8FE}" dt="2024-11-04T20:35:22.212" v="950" actId="20577"/>
        <pc:sldMkLst>
          <pc:docMk/>
          <pc:sldMk cId="0" sldId="259"/>
        </pc:sldMkLst>
        <pc:spChg chg="del">
          <ac:chgData name="Sanda Paukšte" userId="S::sanda.paukste@stud.lka.edu.lv::343c77c9-7b58-46e6-aa18-573db7012ddd" providerId="AD" clId="Web-{D455048E-DC72-DD6D-8AC8-AECF53A2F8FE}" dt="2024-11-04T19:59:57.558" v="603"/>
          <ac:spMkLst>
            <pc:docMk/>
            <pc:sldMk cId="0" sldId="259"/>
            <ac:spMk id="3" creationId="{00000000-0000-0000-0000-000000000000}"/>
          </ac:spMkLst>
        </pc:spChg>
        <pc:spChg chg="mod">
          <ac:chgData name="Sanda Paukšte" userId="S::sanda.paukste@stud.lka.edu.lv::343c77c9-7b58-46e6-aa18-573db7012ddd" providerId="AD" clId="Web-{D455048E-DC72-DD6D-8AC8-AECF53A2F8FE}" dt="2024-11-04T20:31:00.870" v="875" actId="20577"/>
          <ac:spMkLst>
            <pc:docMk/>
            <pc:sldMk cId="0" sldId="259"/>
            <ac:spMk id="31" creationId="{00000000-0000-0000-0000-000000000000}"/>
          </ac:spMkLst>
        </pc:spChg>
        <pc:spChg chg="mod">
          <ac:chgData name="Sanda Paukšte" userId="S::sanda.paukste@stud.lka.edu.lv::343c77c9-7b58-46e6-aa18-573db7012ddd" providerId="AD" clId="Web-{D455048E-DC72-DD6D-8AC8-AECF53A2F8FE}" dt="2024-11-04T20:31:48.229" v="889" actId="20577"/>
          <ac:spMkLst>
            <pc:docMk/>
            <pc:sldMk cId="0" sldId="259"/>
            <ac:spMk id="32" creationId="{00000000-0000-0000-0000-000000000000}"/>
          </ac:spMkLst>
        </pc:spChg>
        <pc:spChg chg="mod">
          <ac:chgData name="Sanda Paukšte" userId="S::sanda.paukste@stud.lka.edu.lv::343c77c9-7b58-46e6-aa18-573db7012ddd" providerId="AD" clId="Web-{D455048E-DC72-DD6D-8AC8-AECF53A2F8FE}" dt="2024-11-04T20:31:34.963" v="885" actId="20577"/>
          <ac:spMkLst>
            <pc:docMk/>
            <pc:sldMk cId="0" sldId="259"/>
            <ac:spMk id="33" creationId="{00000000-0000-0000-0000-000000000000}"/>
          </ac:spMkLst>
        </pc:spChg>
        <pc:spChg chg="mod">
          <ac:chgData name="Sanda Paukšte" userId="S::sanda.paukste@stud.lka.edu.lv::343c77c9-7b58-46e6-aa18-573db7012ddd" providerId="AD" clId="Web-{D455048E-DC72-DD6D-8AC8-AECF53A2F8FE}" dt="2024-11-04T20:31:42.463" v="887" actId="20577"/>
          <ac:spMkLst>
            <pc:docMk/>
            <pc:sldMk cId="0" sldId="259"/>
            <ac:spMk id="34" creationId="{00000000-0000-0000-0000-000000000000}"/>
          </ac:spMkLst>
        </pc:spChg>
        <pc:spChg chg="mod">
          <ac:chgData name="Sanda Paukšte" userId="S::sanda.paukste@stud.lka.edu.lv::343c77c9-7b58-46e6-aa18-573db7012ddd" providerId="AD" clId="Web-{D455048E-DC72-DD6D-8AC8-AECF53A2F8FE}" dt="2024-11-04T20:31:30.635" v="883" actId="20577"/>
          <ac:spMkLst>
            <pc:docMk/>
            <pc:sldMk cId="0" sldId="259"/>
            <ac:spMk id="35" creationId="{00000000-0000-0000-0000-000000000000}"/>
          </ac:spMkLst>
        </pc:spChg>
        <pc:spChg chg="mod">
          <ac:chgData name="Sanda Paukšte" userId="S::sanda.paukste@stud.lka.edu.lv::343c77c9-7b58-46e6-aa18-573db7012ddd" providerId="AD" clId="Web-{D455048E-DC72-DD6D-8AC8-AECF53A2F8FE}" dt="2024-11-04T20:31:18.213" v="877" actId="20577"/>
          <ac:spMkLst>
            <pc:docMk/>
            <pc:sldMk cId="0" sldId="259"/>
            <ac:spMk id="36" creationId="{00000000-0000-0000-0000-000000000000}"/>
          </ac:spMkLst>
        </pc:spChg>
        <pc:spChg chg="mod">
          <ac:chgData name="Sanda Paukšte" userId="S::sanda.paukste@stud.lka.edu.lv::343c77c9-7b58-46e6-aa18-573db7012ddd" providerId="AD" clId="Web-{D455048E-DC72-DD6D-8AC8-AECF53A2F8FE}" dt="2024-11-04T20:31:21.838" v="879" actId="20577"/>
          <ac:spMkLst>
            <pc:docMk/>
            <pc:sldMk cId="0" sldId="259"/>
            <ac:spMk id="37" creationId="{00000000-0000-0000-0000-000000000000}"/>
          </ac:spMkLst>
        </pc:spChg>
        <pc:spChg chg="mod">
          <ac:chgData name="Sanda Paukšte" userId="S::sanda.paukste@stud.lka.edu.lv::343c77c9-7b58-46e6-aa18-573db7012ddd" providerId="AD" clId="Web-{D455048E-DC72-DD6D-8AC8-AECF53A2F8FE}" dt="2024-11-04T20:31:25.854" v="881" actId="20577"/>
          <ac:spMkLst>
            <pc:docMk/>
            <pc:sldMk cId="0" sldId="259"/>
            <ac:spMk id="38" creationId="{00000000-0000-0000-0000-000000000000}"/>
          </ac:spMkLst>
        </pc:spChg>
        <pc:spChg chg="add del mod">
          <ac:chgData name="Sanda Paukšte" userId="S::sanda.paukste@stud.lka.edu.lv::343c77c9-7b58-46e6-aa18-573db7012ddd" providerId="AD" clId="Web-{D455048E-DC72-DD6D-8AC8-AECF53A2F8FE}" dt="2024-11-04T20:34:32.681" v="926"/>
          <ac:spMkLst>
            <pc:docMk/>
            <pc:sldMk cId="0" sldId="259"/>
            <ac:spMk id="40" creationId="{9B49419C-2A2A-561E-B9AF-9EBEEC95CBF2}"/>
          </ac:spMkLst>
        </pc:spChg>
        <pc:spChg chg="add mod">
          <ac:chgData name="Sanda Paukšte" userId="S::sanda.paukste@stud.lka.edu.lv::343c77c9-7b58-46e6-aa18-573db7012ddd" providerId="AD" clId="Web-{D455048E-DC72-DD6D-8AC8-AECF53A2F8FE}" dt="2024-11-04T20:35:22.212" v="950" actId="20577"/>
          <ac:spMkLst>
            <pc:docMk/>
            <pc:sldMk cId="0" sldId="259"/>
            <ac:spMk id="42" creationId="{48886AD1-AC9B-F327-2AB7-1A8C6B5ACD35}"/>
          </ac:spMkLst>
        </pc:spChg>
      </pc:sldChg>
      <pc:sldChg chg="addSp modSp">
        <pc:chgData name="Sanda Paukšte" userId="S::sanda.paukste@stud.lka.edu.lv::343c77c9-7b58-46e6-aa18-573db7012ddd" providerId="AD" clId="Web-{D455048E-DC72-DD6D-8AC8-AECF53A2F8FE}" dt="2024-11-04T20:35:30.368" v="951"/>
        <pc:sldMkLst>
          <pc:docMk/>
          <pc:sldMk cId="0" sldId="260"/>
        </pc:sldMkLst>
        <pc:spChg chg="mod">
          <ac:chgData name="Sanda Paukšte" userId="S::sanda.paukste@stud.lka.edu.lv::343c77c9-7b58-46e6-aa18-573db7012ddd" providerId="AD" clId="Web-{D455048E-DC72-DD6D-8AC8-AECF53A2F8FE}" dt="2024-11-04T20:32:28.729" v="896" actId="1076"/>
          <ac:spMkLst>
            <pc:docMk/>
            <pc:sldMk cId="0" sldId="260"/>
            <ac:spMk id="28" creationId="{00000000-0000-0000-0000-000000000000}"/>
          </ac:spMkLst>
        </pc:spChg>
        <pc:spChg chg="mod">
          <ac:chgData name="Sanda Paukšte" userId="S::sanda.paukste@stud.lka.edu.lv::343c77c9-7b58-46e6-aa18-573db7012ddd" providerId="AD" clId="Web-{D455048E-DC72-DD6D-8AC8-AECF53A2F8FE}" dt="2024-11-04T20:33:19.994" v="910" actId="20577"/>
          <ac:spMkLst>
            <pc:docMk/>
            <pc:sldMk cId="0" sldId="260"/>
            <ac:spMk id="29" creationId="{00000000-0000-0000-0000-000000000000}"/>
          </ac:spMkLst>
        </pc:spChg>
        <pc:spChg chg="mod">
          <ac:chgData name="Sanda Paukšte" userId="S::sanda.paukste@stud.lka.edu.lv::343c77c9-7b58-46e6-aa18-573db7012ddd" providerId="AD" clId="Web-{D455048E-DC72-DD6D-8AC8-AECF53A2F8FE}" dt="2024-11-04T20:33:15.463" v="909" actId="20577"/>
          <ac:spMkLst>
            <pc:docMk/>
            <pc:sldMk cId="0" sldId="260"/>
            <ac:spMk id="30" creationId="{00000000-0000-0000-0000-000000000000}"/>
          </ac:spMkLst>
        </pc:spChg>
        <pc:spChg chg="mod">
          <ac:chgData name="Sanda Paukšte" userId="S::sanda.paukste@stud.lka.edu.lv::343c77c9-7b58-46e6-aa18-573db7012ddd" providerId="AD" clId="Web-{D455048E-DC72-DD6D-8AC8-AECF53A2F8FE}" dt="2024-11-04T20:33:10.885" v="907" actId="20577"/>
          <ac:spMkLst>
            <pc:docMk/>
            <pc:sldMk cId="0" sldId="260"/>
            <ac:spMk id="31" creationId="{00000000-0000-0000-0000-000000000000}"/>
          </ac:spMkLst>
        </pc:spChg>
        <pc:spChg chg="mod">
          <ac:chgData name="Sanda Paukšte" userId="S::sanda.paukste@stud.lka.edu.lv::343c77c9-7b58-46e6-aa18-573db7012ddd" providerId="AD" clId="Web-{D455048E-DC72-DD6D-8AC8-AECF53A2F8FE}" dt="2024-11-04T20:33:06.322" v="905" actId="20577"/>
          <ac:spMkLst>
            <pc:docMk/>
            <pc:sldMk cId="0" sldId="260"/>
            <ac:spMk id="32" creationId="{00000000-0000-0000-0000-000000000000}"/>
          </ac:spMkLst>
        </pc:spChg>
        <pc:spChg chg="mod">
          <ac:chgData name="Sanda Paukšte" userId="S::sanda.paukste@stud.lka.edu.lv::343c77c9-7b58-46e6-aa18-573db7012ddd" providerId="AD" clId="Web-{D455048E-DC72-DD6D-8AC8-AECF53A2F8FE}" dt="2024-11-04T20:32:34.588" v="898" actId="20577"/>
          <ac:spMkLst>
            <pc:docMk/>
            <pc:sldMk cId="0" sldId="260"/>
            <ac:spMk id="33" creationId="{00000000-0000-0000-0000-000000000000}"/>
          </ac:spMkLst>
        </pc:spChg>
        <pc:spChg chg="mod">
          <ac:chgData name="Sanda Paukšte" userId="S::sanda.paukste@stud.lka.edu.lv::343c77c9-7b58-46e6-aa18-573db7012ddd" providerId="AD" clId="Web-{D455048E-DC72-DD6D-8AC8-AECF53A2F8FE}" dt="2024-11-04T20:32:48.932" v="901" actId="20577"/>
          <ac:spMkLst>
            <pc:docMk/>
            <pc:sldMk cId="0" sldId="260"/>
            <ac:spMk id="34" creationId="{00000000-0000-0000-0000-000000000000}"/>
          </ac:spMkLst>
        </pc:spChg>
        <pc:spChg chg="mod">
          <ac:chgData name="Sanda Paukšte" userId="S::sanda.paukste@stud.lka.edu.lv::343c77c9-7b58-46e6-aa18-573db7012ddd" providerId="AD" clId="Web-{D455048E-DC72-DD6D-8AC8-AECF53A2F8FE}" dt="2024-11-04T20:32:55.697" v="903" actId="20577"/>
          <ac:spMkLst>
            <pc:docMk/>
            <pc:sldMk cId="0" sldId="260"/>
            <ac:spMk id="35" creationId="{00000000-0000-0000-0000-000000000000}"/>
          </ac:spMkLst>
        </pc:spChg>
        <pc:spChg chg="add">
          <ac:chgData name="Sanda Paukšte" userId="S::sanda.paukste@stud.lka.edu.lv::343c77c9-7b58-46e6-aa18-573db7012ddd" providerId="AD" clId="Web-{D455048E-DC72-DD6D-8AC8-AECF53A2F8FE}" dt="2024-11-04T20:35:30.368" v="951"/>
          <ac:spMkLst>
            <pc:docMk/>
            <pc:sldMk cId="0" sldId="260"/>
            <ac:spMk id="41" creationId="{5C5E14D7-89E5-14F1-9D82-DDA0347B6E9E}"/>
          </ac:spMkLst>
        </pc:spChg>
      </pc:sldChg>
      <pc:sldChg chg="addSp delSp modSp">
        <pc:chgData name="Sanda Paukšte" userId="S::sanda.paukste@stud.lka.edu.lv::343c77c9-7b58-46e6-aa18-573db7012ddd" providerId="AD" clId="Web-{D455048E-DC72-DD6D-8AC8-AECF53A2F8FE}" dt="2024-11-04T20:35:35.571" v="952"/>
        <pc:sldMkLst>
          <pc:docMk/>
          <pc:sldMk cId="0" sldId="261"/>
        </pc:sldMkLst>
        <pc:spChg chg="del">
          <ac:chgData name="Sanda Paukšte" userId="S::sanda.paukste@stud.lka.edu.lv::343c77c9-7b58-46e6-aa18-573db7012ddd" providerId="AD" clId="Web-{D455048E-DC72-DD6D-8AC8-AECF53A2F8FE}" dt="2024-11-04T20:00:12.152" v="604"/>
          <ac:spMkLst>
            <pc:docMk/>
            <pc:sldMk cId="0" sldId="261"/>
            <ac:spMk id="4" creationId="{00000000-0000-0000-0000-000000000000}"/>
          </ac:spMkLst>
        </pc:spChg>
        <pc:spChg chg="mod">
          <ac:chgData name="Sanda Paukšte" userId="S::sanda.paukste@stud.lka.edu.lv::343c77c9-7b58-46e6-aa18-573db7012ddd" providerId="AD" clId="Web-{D455048E-DC72-DD6D-8AC8-AECF53A2F8FE}" dt="2024-11-04T20:33:30.744" v="911" actId="20577"/>
          <ac:spMkLst>
            <pc:docMk/>
            <pc:sldMk cId="0" sldId="261"/>
            <ac:spMk id="27" creationId="{00000000-0000-0000-0000-000000000000}"/>
          </ac:spMkLst>
        </pc:spChg>
        <pc:spChg chg="mod">
          <ac:chgData name="Sanda Paukšte" userId="S::sanda.paukste@stud.lka.edu.lv::343c77c9-7b58-46e6-aa18-573db7012ddd" providerId="AD" clId="Web-{D455048E-DC72-DD6D-8AC8-AECF53A2F8FE}" dt="2024-11-04T20:34:27.415" v="922" actId="20577"/>
          <ac:spMkLst>
            <pc:docMk/>
            <pc:sldMk cId="0" sldId="261"/>
            <ac:spMk id="28" creationId="{00000000-0000-0000-0000-000000000000}"/>
          </ac:spMkLst>
        </pc:spChg>
        <pc:spChg chg="mod">
          <ac:chgData name="Sanda Paukšte" userId="S::sanda.paukste@stud.lka.edu.lv::343c77c9-7b58-46e6-aa18-573db7012ddd" providerId="AD" clId="Web-{D455048E-DC72-DD6D-8AC8-AECF53A2F8FE}" dt="2024-11-04T20:34:13.712" v="921" actId="20577"/>
          <ac:spMkLst>
            <pc:docMk/>
            <pc:sldMk cId="0" sldId="261"/>
            <ac:spMk id="29" creationId="{00000000-0000-0000-0000-000000000000}"/>
          </ac:spMkLst>
        </pc:spChg>
        <pc:spChg chg="mod">
          <ac:chgData name="Sanda Paukšte" userId="S::sanda.paukste@stud.lka.edu.lv::343c77c9-7b58-46e6-aa18-573db7012ddd" providerId="AD" clId="Web-{D455048E-DC72-DD6D-8AC8-AECF53A2F8FE}" dt="2024-11-04T20:34:06.697" v="920" actId="20577"/>
          <ac:spMkLst>
            <pc:docMk/>
            <pc:sldMk cId="0" sldId="261"/>
            <ac:spMk id="30" creationId="{00000000-0000-0000-0000-000000000000}"/>
          </ac:spMkLst>
        </pc:spChg>
        <pc:spChg chg="mod">
          <ac:chgData name="Sanda Paukšte" userId="S::sanda.paukste@stud.lka.edu.lv::343c77c9-7b58-46e6-aa18-573db7012ddd" providerId="AD" clId="Web-{D455048E-DC72-DD6D-8AC8-AECF53A2F8FE}" dt="2024-11-04T20:33:59.509" v="918" actId="20577"/>
          <ac:spMkLst>
            <pc:docMk/>
            <pc:sldMk cId="0" sldId="261"/>
            <ac:spMk id="31" creationId="{00000000-0000-0000-0000-000000000000}"/>
          </ac:spMkLst>
        </pc:spChg>
        <pc:spChg chg="mod">
          <ac:chgData name="Sanda Paukšte" userId="S::sanda.paukste@stud.lka.edu.lv::343c77c9-7b58-46e6-aa18-573db7012ddd" providerId="AD" clId="Web-{D455048E-DC72-DD6D-8AC8-AECF53A2F8FE}" dt="2024-11-04T20:33:30.884" v="912" actId="20577"/>
          <ac:spMkLst>
            <pc:docMk/>
            <pc:sldMk cId="0" sldId="261"/>
            <ac:spMk id="32" creationId="{00000000-0000-0000-0000-000000000000}"/>
          </ac:spMkLst>
        </pc:spChg>
        <pc:spChg chg="mod">
          <ac:chgData name="Sanda Paukšte" userId="S::sanda.paukste@stud.lka.edu.lv::343c77c9-7b58-46e6-aa18-573db7012ddd" providerId="AD" clId="Web-{D455048E-DC72-DD6D-8AC8-AECF53A2F8FE}" dt="2024-11-04T20:33:34.338" v="914" actId="20577"/>
          <ac:spMkLst>
            <pc:docMk/>
            <pc:sldMk cId="0" sldId="261"/>
            <ac:spMk id="33" creationId="{00000000-0000-0000-0000-000000000000}"/>
          </ac:spMkLst>
        </pc:spChg>
        <pc:spChg chg="mod">
          <ac:chgData name="Sanda Paukšte" userId="S::sanda.paukste@stud.lka.edu.lv::343c77c9-7b58-46e6-aa18-573db7012ddd" providerId="AD" clId="Web-{D455048E-DC72-DD6D-8AC8-AECF53A2F8FE}" dt="2024-11-04T20:33:52.572" v="916" actId="20577"/>
          <ac:spMkLst>
            <pc:docMk/>
            <pc:sldMk cId="0" sldId="261"/>
            <ac:spMk id="34" creationId="{00000000-0000-0000-0000-000000000000}"/>
          </ac:spMkLst>
        </pc:spChg>
        <pc:spChg chg="ord">
          <ac:chgData name="Sanda Paukšte" userId="S::sanda.paukste@stud.lka.edu.lv::343c77c9-7b58-46e6-aa18-573db7012ddd" providerId="AD" clId="Web-{D455048E-DC72-DD6D-8AC8-AECF53A2F8FE}" dt="2024-11-04T18:25:38.055" v="0"/>
          <ac:spMkLst>
            <pc:docMk/>
            <pc:sldMk cId="0" sldId="261"/>
            <ac:spMk id="37" creationId="{00000000-0000-0000-0000-000000000000}"/>
          </ac:spMkLst>
        </pc:spChg>
        <pc:spChg chg="mod">
          <ac:chgData name="Sanda Paukšte" userId="S::sanda.paukste@stud.lka.edu.lv::343c77c9-7b58-46e6-aa18-573db7012ddd" providerId="AD" clId="Web-{D455048E-DC72-DD6D-8AC8-AECF53A2F8FE}" dt="2024-11-04T20:00:19.636" v="606" actId="1076"/>
          <ac:spMkLst>
            <pc:docMk/>
            <pc:sldMk cId="0" sldId="261"/>
            <ac:spMk id="38" creationId="{00000000-0000-0000-0000-000000000000}"/>
          </ac:spMkLst>
        </pc:spChg>
        <pc:spChg chg="add">
          <ac:chgData name="Sanda Paukšte" userId="S::sanda.paukste@stud.lka.edu.lv::343c77c9-7b58-46e6-aa18-573db7012ddd" providerId="AD" clId="Web-{D455048E-DC72-DD6D-8AC8-AECF53A2F8FE}" dt="2024-11-04T20:35:35.571" v="952"/>
          <ac:spMkLst>
            <pc:docMk/>
            <pc:sldMk cId="0" sldId="261"/>
            <ac:spMk id="40" creationId="{1C66153D-C544-5324-16C1-15376B7F0813}"/>
          </ac:spMkLst>
        </pc:spChg>
      </pc:sldChg>
      <pc:sldChg chg="del">
        <pc:chgData name="Sanda Paukšte" userId="S::sanda.paukste@stud.lka.edu.lv::343c77c9-7b58-46e6-aa18-573db7012ddd" providerId="AD" clId="Web-{D455048E-DC72-DD6D-8AC8-AECF53A2F8FE}" dt="2024-11-04T19:57:29.762" v="594"/>
        <pc:sldMkLst>
          <pc:docMk/>
          <pc:sldMk cId="4115457223" sldId="265"/>
        </pc:sldMkLst>
      </pc:sldChg>
      <pc:sldChg chg="addSp delSp modSp">
        <pc:chgData name="Sanda Paukšte" userId="S::sanda.paukste@stud.lka.edu.lv::343c77c9-7b58-46e6-aa18-573db7012ddd" providerId="AD" clId="Web-{D455048E-DC72-DD6D-8AC8-AECF53A2F8FE}" dt="2024-11-04T20:30:16.589" v="873" actId="20577"/>
        <pc:sldMkLst>
          <pc:docMk/>
          <pc:sldMk cId="335144363" sldId="304"/>
        </pc:sldMkLst>
        <pc:spChg chg="add del mod">
          <ac:chgData name="Sanda Paukšte" userId="S::sanda.paukste@stud.lka.edu.lv::343c77c9-7b58-46e6-aa18-573db7012ddd" providerId="AD" clId="Web-{D455048E-DC72-DD6D-8AC8-AECF53A2F8FE}" dt="2024-11-04T18:48:41.187" v="66"/>
          <ac:spMkLst>
            <pc:docMk/>
            <pc:sldMk cId="335144363" sldId="304"/>
            <ac:spMk id="2" creationId="{5AF2C13F-E9C2-D206-FF2F-E1C3AFF8D9DD}"/>
          </ac:spMkLst>
        </pc:spChg>
        <pc:spChg chg="add del mod">
          <ac:chgData name="Sanda Paukšte" userId="S::sanda.paukste@stud.lka.edu.lv::343c77c9-7b58-46e6-aa18-573db7012ddd" providerId="AD" clId="Web-{D455048E-DC72-DD6D-8AC8-AECF53A2F8FE}" dt="2024-11-04T18:50:07.437" v="92"/>
          <ac:spMkLst>
            <pc:docMk/>
            <pc:sldMk cId="335144363" sldId="304"/>
            <ac:spMk id="3" creationId="{952A3C81-EA12-DCB7-BBC2-17F2E986549D}"/>
          </ac:spMkLst>
        </pc:spChg>
        <pc:spChg chg="mod">
          <ac:chgData name="Sanda Paukšte" userId="S::sanda.paukste@stud.lka.edu.lv::343c77c9-7b58-46e6-aa18-573db7012ddd" providerId="AD" clId="Web-{D455048E-DC72-DD6D-8AC8-AECF53A2F8FE}" dt="2024-11-04T20:30:16.589" v="873" actId="20577"/>
          <ac:spMkLst>
            <pc:docMk/>
            <pc:sldMk cId="335144363" sldId="304"/>
            <ac:spMk id="4" creationId="{F6A89FCE-B2EF-B62A-145C-6EA0E2F8DFB7}"/>
          </ac:spMkLst>
        </pc:spChg>
        <pc:spChg chg="mod">
          <ac:chgData name="Sanda Paukšte" userId="S::sanda.paukste@stud.lka.edu.lv::343c77c9-7b58-46e6-aa18-573db7012ddd" providerId="AD" clId="Web-{D455048E-DC72-DD6D-8AC8-AECF53A2F8FE}" dt="2024-11-04T19:57:55.481" v="599" actId="1076"/>
          <ac:spMkLst>
            <pc:docMk/>
            <pc:sldMk cId="335144363" sldId="304"/>
            <ac:spMk id="5" creationId="{CEE69595-2F61-5BA6-833D-9BE8FFB67BEA}"/>
          </ac:spMkLst>
        </pc:spChg>
        <pc:spChg chg="mod">
          <ac:chgData name="Sanda Paukšte" userId="S::sanda.paukste@stud.lka.edu.lv::343c77c9-7b58-46e6-aa18-573db7012ddd" providerId="AD" clId="Web-{D455048E-DC72-DD6D-8AC8-AECF53A2F8FE}" dt="2024-11-04T19:58:06.950" v="600" actId="1076"/>
          <ac:spMkLst>
            <pc:docMk/>
            <pc:sldMk cId="335144363" sldId="304"/>
            <ac:spMk id="6" creationId="{883949E6-2EE0-DFF2-9CA0-4A751CE4F4EF}"/>
          </ac:spMkLst>
        </pc:spChg>
        <pc:spChg chg="mod">
          <ac:chgData name="Sanda Paukšte" userId="S::sanda.paukste@stud.lka.edu.lv::343c77c9-7b58-46e6-aa18-573db7012ddd" providerId="AD" clId="Web-{D455048E-DC72-DD6D-8AC8-AECF53A2F8FE}" dt="2024-11-04T20:03:06.182" v="623" actId="14100"/>
          <ac:spMkLst>
            <pc:docMk/>
            <pc:sldMk cId="335144363" sldId="304"/>
            <ac:spMk id="7" creationId="{DA102675-6D71-8AD3-3CD3-44653A1CB8D0}"/>
          </ac:spMkLst>
        </pc:spChg>
        <pc:spChg chg="add mod">
          <ac:chgData name="Sanda Paukšte" userId="S::sanda.paukste@stud.lka.edu.lv::343c77c9-7b58-46e6-aa18-573db7012ddd" providerId="AD" clId="Web-{D455048E-DC72-DD6D-8AC8-AECF53A2F8FE}" dt="2024-11-04T19:08:54.791" v="357" actId="14100"/>
          <ac:spMkLst>
            <pc:docMk/>
            <pc:sldMk cId="335144363" sldId="304"/>
            <ac:spMk id="9" creationId="{ECFF341B-5CEE-19AF-C1CC-5D6D56BD1C37}"/>
          </ac:spMkLst>
        </pc:spChg>
      </pc:sldChg>
      <pc:sldChg chg="del">
        <pc:chgData name="Sanda Paukšte" userId="S::sanda.paukste@stud.lka.edu.lv::343c77c9-7b58-46e6-aa18-573db7012ddd" providerId="AD" clId="Web-{D455048E-DC72-DD6D-8AC8-AECF53A2F8FE}" dt="2024-11-04T19:57:31.168" v="595"/>
        <pc:sldMkLst>
          <pc:docMk/>
          <pc:sldMk cId="3726217800" sldId="335"/>
        </pc:sldMkLst>
      </pc:sldChg>
      <pc:sldChg chg="addSp modSp">
        <pc:chgData name="Sanda Paukšte" userId="S::sanda.paukste@stud.lka.edu.lv::343c77c9-7b58-46e6-aa18-573db7012ddd" providerId="AD" clId="Web-{D455048E-DC72-DD6D-8AC8-AECF53A2F8FE}" dt="2024-11-04T20:26:48.105" v="862" actId="20577"/>
        <pc:sldMkLst>
          <pc:docMk/>
          <pc:sldMk cId="3811528910" sldId="336"/>
        </pc:sldMkLst>
        <pc:spChg chg="mod">
          <ac:chgData name="Sanda Paukšte" userId="S::sanda.paukste@stud.lka.edu.lv::343c77c9-7b58-46e6-aa18-573db7012ddd" providerId="AD" clId="Web-{D455048E-DC72-DD6D-8AC8-AECF53A2F8FE}" dt="2024-11-04T19:12:06.008" v="407" actId="20577"/>
          <ac:spMkLst>
            <pc:docMk/>
            <pc:sldMk cId="3811528910" sldId="336"/>
            <ac:spMk id="2" creationId="{B696EDF0-119C-DE5E-E095-C8E50EB66C2C}"/>
          </ac:spMkLst>
        </pc:spChg>
        <pc:spChg chg="mod">
          <ac:chgData name="Sanda Paukšte" userId="S::sanda.paukste@stud.lka.edu.lv::343c77c9-7b58-46e6-aa18-573db7012ddd" providerId="AD" clId="Web-{D455048E-DC72-DD6D-8AC8-AECF53A2F8FE}" dt="2024-11-04T20:26:48.105" v="862" actId="20577"/>
          <ac:spMkLst>
            <pc:docMk/>
            <pc:sldMk cId="3811528910" sldId="336"/>
            <ac:spMk id="3" creationId="{C6C726B8-C904-002D-2AF4-3168A057DF85}"/>
          </ac:spMkLst>
        </pc:spChg>
        <pc:spChg chg="add mod">
          <ac:chgData name="Sanda Paukšte" userId="S::sanda.paukste@stud.lka.edu.lv::343c77c9-7b58-46e6-aa18-573db7012ddd" providerId="AD" clId="Web-{D455048E-DC72-DD6D-8AC8-AECF53A2F8FE}" dt="2024-11-04T19:09:05.931" v="359" actId="1076"/>
          <ac:spMkLst>
            <pc:docMk/>
            <pc:sldMk cId="3811528910" sldId="336"/>
            <ac:spMk id="5" creationId="{5025C0A3-B714-1A0F-08E4-78CC60565BE9}"/>
          </ac:spMkLst>
        </pc:spChg>
      </pc:sldChg>
      <pc:sldChg chg="addSp modSp">
        <pc:chgData name="Sanda Paukšte" userId="S::sanda.paukste@stud.lka.edu.lv::343c77c9-7b58-46e6-aa18-573db7012ddd" providerId="AD" clId="Web-{D455048E-DC72-DD6D-8AC8-AECF53A2F8FE}" dt="2024-11-04T20:27:33.246" v="867" actId="1076"/>
        <pc:sldMkLst>
          <pc:docMk/>
          <pc:sldMk cId="674828809" sldId="342"/>
        </pc:sldMkLst>
        <pc:spChg chg="mod">
          <ac:chgData name="Sanda Paukšte" userId="S::sanda.paukste@stud.lka.edu.lv::343c77c9-7b58-46e6-aa18-573db7012ddd" providerId="AD" clId="Web-{D455048E-DC72-DD6D-8AC8-AECF53A2F8FE}" dt="2024-11-04T20:27:33.246" v="867" actId="1076"/>
          <ac:spMkLst>
            <pc:docMk/>
            <pc:sldMk cId="674828809" sldId="342"/>
            <ac:spMk id="2" creationId="{CC653D72-D50A-919D-A1FD-ADF6EE5EACE9}"/>
          </ac:spMkLst>
        </pc:spChg>
        <pc:spChg chg="mod">
          <ac:chgData name="Sanda Paukšte" userId="S::sanda.paukste@stud.lka.edu.lv::343c77c9-7b58-46e6-aa18-573db7012ddd" providerId="AD" clId="Web-{D455048E-DC72-DD6D-8AC8-AECF53A2F8FE}" dt="2024-11-04T20:20:18.717" v="848" actId="20577"/>
          <ac:spMkLst>
            <pc:docMk/>
            <pc:sldMk cId="674828809" sldId="342"/>
            <ac:spMk id="3" creationId="{44E9C0A2-0F96-9E59-5BA2-DED2A8344260}"/>
          </ac:spMkLst>
        </pc:spChg>
        <pc:spChg chg="add mod">
          <ac:chgData name="Sanda Paukšte" userId="S::sanda.paukste@stud.lka.edu.lv::343c77c9-7b58-46e6-aa18-573db7012ddd" providerId="AD" clId="Web-{D455048E-DC72-DD6D-8AC8-AECF53A2F8FE}" dt="2024-11-04T19:57:06.528" v="592" actId="1076"/>
          <ac:spMkLst>
            <pc:docMk/>
            <pc:sldMk cId="674828809" sldId="342"/>
            <ac:spMk id="4" creationId="{D89C9071-F50A-DB2C-0888-01E6A37761EE}"/>
          </ac:spMkLst>
        </pc:spChg>
        <pc:grpChg chg="add ord">
          <ac:chgData name="Sanda Paukšte" userId="S::sanda.paukste@stud.lka.edu.lv::343c77c9-7b58-46e6-aa18-573db7012ddd" providerId="AD" clId="Web-{D455048E-DC72-DD6D-8AC8-AECF53A2F8FE}" dt="2024-11-04T20:18:16.483" v="843"/>
          <ac:grpSpMkLst>
            <pc:docMk/>
            <pc:sldMk cId="674828809" sldId="342"/>
            <ac:grpSpMk id="6" creationId="{447DB1DB-D13D-42EE-272C-24881879E22A}"/>
          </ac:grpSpMkLst>
        </pc:grpChg>
      </pc:sldChg>
      <pc:sldChg chg="new del">
        <pc:chgData name="Sanda Paukšte" userId="S::sanda.paukste@stud.lka.edu.lv::343c77c9-7b58-46e6-aa18-573db7012ddd" providerId="AD" clId="Web-{D455048E-DC72-DD6D-8AC8-AECF53A2F8FE}" dt="2024-11-04T19:07:24.322" v="252"/>
        <pc:sldMkLst>
          <pc:docMk/>
          <pc:sldMk cId="464245570" sldId="343"/>
        </pc:sldMkLst>
      </pc:sldChg>
      <pc:sldChg chg="addSp delSp modSp new del ord">
        <pc:chgData name="Sanda Paukšte" userId="S::sanda.paukste@stud.lka.edu.lv::343c77c9-7b58-46e6-aa18-573db7012ddd" providerId="AD" clId="Web-{D455048E-DC72-DD6D-8AC8-AECF53A2F8FE}" dt="2024-11-04T19:49:22.186" v="537"/>
        <pc:sldMkLst>
          <pc:docMk/>
          <pc:sldMk cId="2559407963" sldId="343"/>
        </pc:sldMkLst>
        <pc:spChg chg="del">
          <ac:chgData name="Sanda Paukšte" userId="S::sanda.paukste@stud.lka.edu.lv::343c77c9-7b58-46e6-aa18-573db7012ddd" providerId="AD" clId="Web-{D455048E-DC72-DD6D-8AC8-AECF53A2F8FE}" dt="2024-11-04T19:07:37.869" v="254"/>
          <ac:spMkLst>
            <pc:docMk/>
            <pc:sldMk cId="2559407963" sldId="343"/>
            <ac:spMk id="2" creationId="{8C2B025E-D791-54E4-4676-BD8E3899BCA3}"/>
          </ac:spMkLst>
        </pc:spChg>
        <pc:spChg chg="mod">
          <ac:chgData name="Sanda Paukšte" userId="S::sanda.paukste@stud.lka.edu.lv::343c77c9-7b58-46e6-aa18-573db7012ddd" providerId="AD" clId="Web-{D455048E-DC72-DD6D-8AC8-AECF53A2F8FE}" dt="2024-11-04T19:46:49.140" v="506" actId="14100"/>
          <ac:spMkLst>
            <pc:docMk/>
            <pc:sldMk cId="2559407963" sldId="343"/>
            <ac:spMk id="3" creationId="{CCE167FA-4B66-1055-D1EF-A219C49412EB}"/>
          </ac:spMkLst>
        </pc:spChg>
        <pc:spChg chg="add del mod">
          <ac:chgData name="Sanda Paukšte" userId="S::sanda.paukste@stud.lka.edu.lv::343c77c9-7b58-46e6-aa18-573db7012ddd" providerId="AD" clId="Web-{D455048E-DC72-DD6D-8AC8-AECF53A2F8FE}" dt="2024-11-04T19:12:13.180" v="408"/>
          <ac:spMkLst>
            <pc:docMk/>
            <pc:sldMk cId="2559407963" sldId="343"/>
            <ac:spMk id="5" creationId="{030002BF-4C23-0CDF-971B-707466D82DCC}"/>
          </ac:spMkLst>
        </pc:spChg>
        <pc:spChg chg="add del mod">
          <ac:chgData name="Sanda Paukšte" userId="S::sanda.paukste@stud.lka.edu.lv::343c77c9-7b58-46e6-aa18-573db7012ddd" providerId="AD" clId="Web-{D455048E-DC72-DD6D-8AC8-AECF53A2F8FE}" dt="2024-11-04T19:12:17.790" v="411"/>
          <ac:spMkLst>
            <pc:docMk/>
            <pc:sldMk cId="2559407963" sldId="343"/>
            <ac:spMk id="7" creationId="{CEF1BCCA-27DB-9341-B777-FCCB951006DB}"/>
          </ac:spMkLst>
        </pc:spChg>
        <pc:spChg chg="add mod">
          <ac:chgData name="Sanda Paukšte" userId="S::sanda.paukste@stud.lka.edu.lv::343c77c9-7b58-46e6-aa18-573db7012ddd" providerId="AD" clId="Web-{D455048E-DC72-DD6D-8AC8-AECF53A2F8FE}" dt="2024-11-04T19:12:20.961" v="412" actId="1076"/>
          <ac:spMkLst>
            <pc:docMk/>
            <pc:sldMk cId="2559407963" sldId="343"/>
            <ac:spMk id="9" creationId="{D1F206D6-1059-03A7-2ED4-6C3B9DBFDDB7}"/>
          </ac:spMkLst>
        </pc:spChg>
        <pc:picChg chg="add del mod">
          <ac:chgData name="Sanda Paukšte" userId="S::sanda.paukste@stud.lka.edu.lv::343c77c9-7b58-46e6-aa18-573db7012ddd" providerId="AD" clId="Web-{D455048E-DC72-DD6D-8AC8-AECF53A2F8FE}" dt="2024-11-04T19:46:58.234" v="508"/>
          <ac:picMkLst>
            <pc:docMk/>
            <pc:sldMk cId="2559407963" sldId="343"/>
            <ac:picMk id="10" creationId="{C1EEB132-750A-0945-E552-C5054A87F35C}"/>
          </ac:picMkLst>
        </pc:picChg>
      </pc:sldChg>
      <pc:sldChg chg="addSp delSp modSp add ord">
        <pc:chgData name="Sanda Paukšte" userId="S::sanda.paukste@stud.lka.edu.lv::343c77c9-7b58-46e6-aa18-573db7012ddd" providerId="AD" clId="Web-{D455048E-DC72-DD6D-8AC8-AECF53A2F8FE}" dt="2024-11-04T19:55:03.012" v="571" actId="1076"/>
        <pc:sldMkLst>
          <pc:docMk/>
          <pc:sldMk cId="909820420" sldId="344"/>
        </pc:sldMkLst>
        <pc:spChg chg="mod">
          <ac:chgData name="Sanda Paukšte" userId="S::sanda.paukste@stud.lka.edu.lv::343c77c9-7b58-46e6-aa18-573db7012ddd" providerId="AD" clId="Web-{D455048E-DC72-DD6D-8AC8-AECF53A2F8FE}" dt="2024-11-04T19:45:18.359" v="485" actId="1076"/>
          <ac:spMkLst>
            <pc:docMk/>
            <pc:sldMk cId="909820420" sldId="344"/>
            <ac:spMk id="4" creationId="{00000000-0000-0000-0000-000000000000}"/>
          </ac:spMkLst>
        </pc:spChg>
        <pc:spChg chg="mod">
          <ac:chgData name="Sanda Paukšte" userId="S::sanda.paukste@stud.lka.edu.lv::343c77c9-7b58-46e6-aa18-573db7012ddd" providerId="AD" clId="Web-{D455048E-DC72-DD6D-8AC8-AECF53A2F8FE}" dt="2024-11-04T19:45:21.734" v="486" actId="1076"/>
          <ac:spMkLst>
            <pc:docMk/>
            <pc:sldMk cId="909820420" sldId="344"/>
            <ac:spMk id="7" creationId="{00000000-0000-0000-0000-000000000000}"/>
          </ac:spMkLst>
        </pc:spChg>
        <pc:spChg chg="mod">
          <ac:chgData name="Sanda Paukšte" userId="S::sanda.paukste@stud.lka.edu.lv::343c77c9-7b58-46e6-aa18-573db7012ddd" providerId="AD" clId="Web-{D455048E-DC72-DD6D-8AC8-AECF53A2F8FE}" dt="2024-11-04T19:45:45.234" v="499" actId="20577"/>
          <ac:spMkLst>
            <pc:docMk/>
            <pc:sldMk cId="909820420" sldId="344"/>
            <ac:spMk id="10" creationId="{00000000-0000-0000-0000-000000000000}"/>
          </ac:spMkLst>
        </pc:spChg>
        <pc:spChg chg="mod">
          <ac:chgData name="Sanda Paukšte" userId="S::sanda.paukste@stud.lka.edu.lv::343c77c9-7b58-46e6-aa18-573db7012ddd" providerId="AD" clId="Web-{D455048E-DC72-DD6D-8AC8-AECF53A2F8FE}" dt="2024-11-04T19:45:09.875" v="483" actId="1076"/>
          <ac:spMkLst>
            <pc:docMk/>
            <pc:sldMk cId="909820420" sldId="344"/>
            <ac:spMk id="13" creationId="{00000000-0000-0000-0000-000000000000}"/>
          </ac:spMkLst>
        </pc:spChg>
        <pc:spChg chg="mod">
          <ac:chgData name="Sanda Paukšte" userId="S::sanda.paukste@stud.lka.edu.lv::343c77c9-7b58-46e6-aa18-573db7012ddd" providerId="AD" clId="Web-{D455048E-DC72-DD6D-8AC8-AECF53A2F8FE}" dt="2024-11-04T19:45:01.281" v="482"/>
          <ac:spMkLst>
            <pc:docMk/>
            <pc:sldMk cId="909820420" sldId="344"/>
            <ac:spMk id="20" creationId="{00000000-0000-0000-0000-000000000000}"/>
          </ac:spMkLst>
        </pc:spChg>
        <pc:spChg chg="add del mod">
          <ac:chgData name="Sanda Paukšte" userId="S::sanda.paukste@stud.lka.edu.lv::343c77c9-7b58-46e6-aa18-573db7012ddd" providerId="AD" clId="Web-{D455048E-DC72-DD6D-8AC8-AECF53A2F8FE}" dt="2024-11-04T19:54:26.231" v="565"/>
          <ac:spMkLst>
            <pc:docMk/>
            <pc:sldMk cId="909820420" sldId="344"/>
            <ac:spMk id="23" creationId="{62B31FB0-1751-3DB6-2A4E-883C72478269}"/>
          </ac:spMkLst>
        </pc:spChg>
        <pc:spChg chg="add mod ord">
          <ac:chgData name="Sanda Paukšte" userId="S::sanda.paukste@stud.lka.edu.lv::343c77c9-7b58-46e6-aa18-573db7012ddd" providerId="AD" clId="Web-{D455048E-DC72-DD6D-8AC8-AECF53A2F8FE}" dt="2024-11-04T19:54:04.653" v="559" actId="1076"/>
          <ac:spMkLst>
            <pc:docMk/>
            <pc:sldMk cId="909820420" sldId="344"/>
            <ac:spMk id="25" creationId="{188D4D98-0B37-FFC8-23BF-44640FDE8079}"/>
          </ac:spMkLst>
        </pc:spChg>
        <pc:spChg chg="add del mod">
          <ac:chgData name="Sanda Paukšte" userId="S::sanda.paukste@stud.lka.edu.lv::343c77c9-7b58-46e6-aa18-573db7012ddd" providerId="AD" clId="Web-{D455048E-DC72-DD6D-8AC8-AECF53A2F8FE}" dt="2024-11-04T19:54:50.825" v="569"/>
          <ac:spMkLst>
            <pc:docMk/>
            <pc:sldMk cId="909820420" sldId="344"/>
            <ac:spMk id="27" creationId="{6D7B7BF9-4257-95B9-563A-FC7DE43B93D2}"/>
          </ac:spMkLst>
        </pc:spChg>
        <pc:spChg chg="add del mod">
          <ac:chgData name="Sanda Paukšte" userId="S::sanda.paukste@stud.lka.edu.lv::343c77c9-7b58-46e6-aa18-573db7012ddd" providerId="AD" clId="Web-{D455048E-DC72-DD6D-8AC8-AECF53A2F8FE}" dt="2024-11-04T19:53:46.950" v="556"/>
          <ac:spMkLst>
            <pc:docMk/>
            <pc:sldMk cId="909820420" sldId="344"/>
            <ac:spMk id="28" creationId="{8DD65AEF-830E-3AD9-1A16-97984179496C}"/>
          </ac:spMkLst>
        </pc:spChg>
        <pc:spChg chg="add mod ord">
          <ac:chgData name="Sanda Paukšte" userId="S::sanda.paukste@stud.lka.edu.lv::343c77c9-7b58-46e6-aa18-573db7012ddd" providerId="AD" clId="Web-{D455048E-DC72-DD6D-8AC8-AECF53A2F8FE}" dt="2024-11-04T19:55:03.012" v="571" actId="1076"/>
          <ac:spMkLst>
            <pc:docMk/>
            <pc:sldMk cId="909820420" sldId="344"/>
            <ac:spMk id="30" creationId="{B80FE086-A3F9-7F86-AE19-FD3121F086C0}"/>
          </ac:spMkLst>
        </pc:spChg>
        <pc:grpChg chg="mod">
          <ac:chgData name="Sanda Paukšte" userId="S::sanda.paukste@stud.lka.edu.lv::343c77c9-7b58-46e6-aa18-573db7012ddd" providerId="AD" clId="Web-{D455048E-DC72-DD6D-8AC8-AECF53A2F8FE}" dt="2024-11-04T19:45:14.625" v="484" actId="1076"/>
          <ac:grpSpMkLst>
            <pc:docMk/>
            <pc:sldMk cId="909820420" sldId="344"/>
            <ac:grpSpMk id="2" creationId="{00000000-0000-0000-0000-000000000000}"/>
          </ac:grpSpMkLst>
        </pc:grpChg>
        <pc:grpChg chg="add mod">
          <ac:chgData name="Sanda Paukšte" userId="S::sanda.paukste@stud.lka.edu.lv::343c77c9-7b58-46e6-aa18-573db7012ddd" providerId="AD" clId="Web-{D455048E-DC72-DD6D-8AC8-AECF53A2F8FE}" dt="2024-11-04T19:49:18.295" v="536" actId="1076"/>
          <ac:grpSpMkLst>
            <pc:docMk/>
            <pc:sldMk cId="909820420" sldId="344"/>
            <ac:grpSpMk id="21" creationId="{B0CFF520-C2C1-3E89-5B73-7A492052B42F}"/>
          </ac:grpSpMkLst>
        </pc:grpChg>
      </pc:sldChg>
      <pc:sldChg chg="delSp modSp new">
        <pc:chgData name="Sanda Paukšte" userId="S::sanda.paukste@stud.lka.edu.lv::343c77c9-7b58-46e6-aa18-573db7012ddd" providerId="AD" clId="Web-{D455048E-DC72-DD6D-8AC8-AECF53A2F8FE}" dt="2024-11-04T20:10:52.001" v="694"/>
        <pc:sldMkLst>
          <pc:docMk/>
          <pc:sldMk cId="1131619679" sldId="345"/>
        </pc:sldMkLst>
        <pc:spChg chg="mod">
          <ac:chgData name="Sanda Paukšte" userId="S::sanda.paukste@stud.lka.edu.lv::343c77c9-7b58-46e6-aa18-573db7012ddd" providerId="AD" clId="Web-{D455048E-DC72-DD6D-8AC8-AECF53A2F8FE}" dt="2024-11-04T20:06:14.291" v="650" actId="20577"/>
          <ac:spMkLst>
            <pc:docMk/>
            <pc:sldMk cId="1131619679" sldId="345"/>
            <ac:spMk id="2" creationId="{95D25F62-2F31-7960-B909-48E80B4924BF}"/>
          </ac:spMkLst>
        </pc:spChg>
        <pc:spChg chg="del">
          <ac:chgData name="Sanda Paukšte" userId="S::sanda.paukste@stud.lka.edu.lv::343c77c9-7b58-46e6-aa18-573db7012ddd" providerId="AD" clId="Web-{D455048E-DC72-DD6D-8AC8-AECF53A2F8FE}" dt="2024-11-04T20:10:52.001" v="694"/>
          <ac:spMkLst>
            <pc:docMk/>
            <pc:sldMk cId="1131619679" sldId="345"/>
            <ac:spMk id="3" creationId="{78D0EF1D-10E2-7AF8-639D-EB104E82C1F9}"/>
          </ac:spMkLst>
        </pc:spChg>
      </pc:sldChg>
      <pc:sldChg chg="add del replId">
        <pc:chgData name="Sanda Paukšte" userId="S::sanda.paukste@stud.lka.edu.lv::343c77c9-7b58-46e6-aa18-573db7012ddd" providerId="AD" clId="Web-{D455048E-DC72-DD6D-8AC8-AECF53A2F8FE}" dt="2024-11-04T19:52:34.732" v="546"/>
        <pc:sldMkLst>
          <pc:docMk/>
          <pc:sldMk cId="4066409950" sldId="345"/>
        </pc:sldMkLst>
      </pc:sldChg>
      <pc:sldChg chg="addSp modSp new addAnim delAnim modAnim">
        <pc:chgData name="Sanda Paukšte" userId="S::sanda.paukste@stud.lka.edu.lv::343c77c9-7b58-46e6-aa18-573db7012ddd" providerId="AD" clId="Web-{D455048E-DC72-DD6D-8AC8-AECF53A2F8FE}" dt="2024-11-04T20:39:53.273" v="963"/>
        <pc:sldMkLst>
          <pc:docMk/>
          <pc:sldMk cId="4165584403" sldId="346"/>
        </pc:sldMkLst>
        <pc:spChg chg="mod">
          <ac:chgData name="Sanda Paukšte" userId="S::sanda.paukste@stud.lka.edu.lv::343c77c9-7b58-46e6-aa18-573db7012ddd" providerId="AD" clId="Web-{D455048E-DC72-DD6D-8AC8-AECF53A2F8FE}" dt="2024-11-04T20:29:13.370" v="868" actId="20577"/>
          <ac:spMkLst>
            <pc:docMk/>
            <pc:sldMk cId="4165584403" sldId="346"/>
            <ac:spMk id="2" creationId="{9299B970-778E-6C0C-CECB-8A6235389A50}"/>
          </ac:spMkLst>
        </pc:spChg>
        <pc:spChg chg="add mod">
          <ac:chgData name="Sanda Paukšte" userId="S::sanda.paukste@stud.lka.edu.lv::343c77c9-7b58-46e6-aa18-573db7012ddd" providerId="AD" clId="Web-{D455048E-DC72-DD6D-8AC8-AECF53A2F8FE}" dt="2024-11-04T20:36:37.196" v="954" actId="20577"/>
          <ac:spMkLst>
            <pc:docMk/>
            <pc:sldMk cId="4165584403" sldId="346"/>
            <ac:spMk id="4" creationId="{4DB4BDA4-251A-31D9-03B4-6D45C73C9742}"/>
          </ac:spMkLst>
        </pc:spChg>
      </pc:sldChg>
    </pc:docChg>
  </pc:docChgLst>
  <pc:docChgLst>
    <pc:chgData name="Sanda Paukšte" userId="S::sanda.paukste@stud.lka.edu.lv::343c77c9-7b58-46e6-aa18-573db7012ddd" providerId="AD" clId="Web-{C2D012B4-FEB4-F6AD-6B4C-9A1EA5F4B25D}"/>
    <pc:docChg chg="modSld">
      <pc:chgData name="Sanda Paukšte" userId="S::sanda.paukste@stud.lka.edu.lv::343c77c9-7b58-46e6-aa18-573db7012ddd" providerId="AD" clId="Web-{C2D012B4-FEB4-F6AD-6B4C-9A1EA5F4B25D}" dt="2024-11-04T14:38:57.100" v="3" actId="20577"/>
      <pc:docMkLst>
        <pc:docMk/>
      </pc:docMkLst>
      <pc:sldChg chg="modSp">
        <pc:chgData name="Sanda Paukšte" userId="S::sanda.paukste@stud.lka.edu.lv::343c77c9-7b58-46e6-aa18-573db7012ddd" providerId="AD" clId="Web-{C2D012B4-FEB4-F6AD-6B4C-9A1EA5F4B25D}" dt="2024-11-04T14:38:57.100" v="3" actId="20577"/>
        <pc:sldMkLst>
          <pc:docMk/>
          <pc:sldMk cId="1509300048" sldId="287"/>
        </pc:sldMkLst>
        <pc:spChg chg="mod">
          <ac:chgData name="Sanda Paukšte" userId="S::sanda.paukste@stud.lka.edu.lv::343c77c9-7b58-46e6-aa18-573db7012ddd" providerId="AD" clId="Web-{C2D012B4-FEB4-F6AD-6B4C-9A1EA5F4B25D}" dt="2024-11-04T14:38:57.100" v="3" actId="20577"/>
          <ac:spMkLst>
            <pc:docMk/>
            <pc:sldMk cId="1509300048" sldId="287"/>
            <ac:spMk id="3" creationId="{C26A4DCB-81DE-B2DB-8AB1-C1B3DBEC048B}"/>
          </ac:spMkLst>
        </pc:spChg>
      </pc:sldChg>
    </pc:docChg>
  </pc:docChgLst>
  <pc:docChgLst>
    <pc:chgData name="Janta Paula Putniņa" userId="S::janta.paula.putnina@stud.lka.edu.lv::edabb7cd-19c5-48a4-a610-10d9a3fcebb2" providerId="AD" clId="Web-{E37135C8-F01F-3099-F453-A5254623B392}"/>
    <pc:docChg chg="addSld delSld modSld sldOrd">
      <pc:chgData name="Janta Paula Putniņa" userId="S::janta.paula.putnina@stud.lka.edu.lv::edabb7cd-19c5-48a4-a610-10d9a3fcebb2" providerId="AD" clId="Web-{E37135C8-F01F-3099-F453-A5254623B392}" dt="2024-11-05T10:59:44.677" v="260" actId="20577"/>
      <pc:docMkLst>
        <pc:docMk/>
      </pc:docMkLst>
      <pc:sldChg chg="ord">
        <pc:chgData name="Janta Paula Putniņa" userId="S::janta.paula.putnina@stud.lka.edu.lv::edabb7cd-19c5-48a4-a610-10d9a3fcebb2" providerId="AD" clId="Web-{E37135C8-F01F-3099-F453-A5254623B392}" dt="2024-11-05T09:49:49.477" v="256"/>
        <pc:sldMkLst>
          <pc:docMk/>
          <pc:sldMk cId="0" sldId="260"/>
        </pc:sldMkLst>
      </pc:sldChg>
      <pc:sldChg chg="modSp">
        <pc:chgData name="Janta Paula Putniņa" userId="S::janta.paula.putnina@stud.lka.edu.lv::edabb7cd-19c5-48a4-a610-10d9a3fcebb2" providerId="AD" clId="Web-{E37135C8-F01F-3099-F453-A5254623B392}" dt="2024-11-04T09:39:35.572" v="4" actId="14100"/>
        <pc:sldMkLst>
          <pc:docMk/>
          <pc:sldMk cId="2877061078" sldId="310"/>
        </pc:sldMkLst>
        <pc:spChg chg="mod">
          <ac:chgData name="Janta Paula Putniņa" userId="S::janta.paula.putnina@stud.lka.edu.lv::edabb7cd-19c5-48a4-a610-10d9a3fcebb2" providerId="AD" clId="Web-{E37135C8-F01F-3099-F453-A5254623B392}" dt="2024-11-04T09:39:35.572" v="4" actId="14100"/>
          <ac:spMkLst>
            <pc:docMk/>
            <pc:sldMk cId="2877061078" sldId="310"/>
            <ac:spMk id="3" creationId="{C6C726B8-C904-002D-2AF4-3168A057DF85}"/>
          </ac:spMkLst>
        </pc:spChg>
      </pc:sldChg>
      <pc:sldChg chg="modSp">
        <pc:chgData name="Janta Paula Putniņa" userId="S::janta.paula.putnina@stud.lka.edu.lv::edabb7cd-19c5-48a4-a610-10d9a3fcebb2" providerId="AD" clId="Web-{E37135C8-F01F-3099-F453-A5254623B392}" dt="2024-11-04T11:17:49.872" v="151" actId="20577"/>
        <pc:sldMkLst>
          <pc:docMk/>
          <pc:sldMk cId="912702610" sldId="337"/>
        </pc:sldMkLst>
        <pc:spChg chg="mod">
          <ac:chgData name="Janta Paula Putniņa" userId="S::janta.paula.putnina@stud.lka.edu.lv::edabb7cd-19c5-48a4-a610-10d9a3fcebb2" providerId="AD" clId="Web-{E37135C8-F01F-3099-F453-A5254623B392}" dt="2024-11-04T11:17:49.872" v="151" actId="20577"/>
          <ac:spMkLst>
            <pc:docMk/>
            <pc:sldMk cId="912702610" sldId="337"/>
            <ac:spMk id="3" creationId="{8E5D160C-90E1-B3E7-557F-86F4B2BF4A81}"/>
          </ac:spMkLst>
        </pc:spChg>
      </pc:sldChg>
      <pc:sldChg chg="modSp">
        <pc:chgData name="Janta Paula Putniņa" userId="S::janta.paula.putnina@stud.lka.edu.lv::edabb7cd-19c5-48a4-a610-10d9a3fcebb2" providerId="AD" clId="Web-{E37135C8-F01F-3099-F453-A5254623B392}" dt="2024-11-04T10:32:13.143" v="131" actId="20577"/>
        <pc:sldMkLst>
          <pc:docMk/>
          <pc:sldMk cId="4276868333" sldId="339"/>
        </pc:sldMkLst>
        <pc:spChg chg="mod">
          <ac:chgData name="Janta Paula Putniņa" userId="S::janta.paula.putnina@stud.lka.edu.lv::edabb7cd-19c5-48a4-a610-10d9a3fcebb2" providerId="AD" clId="Web-{E37135C8-F01F-3099-F453-A5254623B392}" dt="2024-11-04T10:32:13.143" v="131" actId="20577"/>
          <ac:spMkLst>
            <pc:docMk/>
            <pc:sldMk cId="4276868333" sldId="339"/>
            <ac:spMk id="3" creationId="{30006FED-97A3-69FF-0C01-36EE6F060625}"/>
          </ac:spMkLst>
        </pc:spChg>
      </pc:sldChg>
      <pc:sldChg chg="modSp">
        <pc:chgData name="Janta Paula Putniņa" userId="S::janta.paula.putnina@stud.lka.edu.lv::edabb7cd-19c5-48a4-a610-10d9a3fcebb2" providerId="AD" clId="Web-{E37135C8-F01F-3099-F453-A5254623B392}" dt="2024-11-04T10:34:16.644" v="148" actId="20577"/>
        <pc:sldMkLst>
          <pc:docMk/>
          <pc:sldMk cId="669336282" sldId="341"/>
        </pc:sldMkLst>
        <pc:spChg chg="mod">
          <ac:chgData name="Janta Paula Putniņa" userId="S::janta.paula.putnina@stud.lka.edu.lv::edabb7cd-19c5-48a4-a610-10d9a3fcebb2" providerId="AD" clId="Web-{E37135C8-F01F-3099-F453-A5254623B392}" dt="2024-11-04T10:34:16.644" v="148" actId="20577"/>
          <ac:spMkLst>
            <pc:docMk/>
            <pc:sldMk cId="669336282" sldId="341"/>
            <ac:spMk id="3" creationId="{DEA7F129-7D61-9F53-255F-02DE97EE3852}"/>
          </ac:spMkLst>
        </pc:spChg>
      </pc:sldChg>
      <pc:sldChg chg="modSp">
        <pc:chgData name="Janta Paula Putniņa" userId="S::janta.paula.putnina@stud.lka.edu.lv::edabb7cd-19c5-48a4-a610-10d9a3fcebb2" providerId="AD" clId="Web-{E37135C8-F01F-3099-F453-A5254623B392}" dt="2024-11-05T10:59:44.677" v="260" actId="20577"/>
        <pc:sldMkLst>
          <pc:docMk/>
          <pc:sldMk cId="674828809" sldId="342"/>
        </pc:sldMkLst>
        <pc:spChg chg="mod">
          <ac:chgData name="Janta Paula Putniņa" userId="S::janta.paula.putnina@stud.lka.edu.lv::edabb7cd-19c5-48a4-a610-10d9a3fcebb2" providerId="AD" clId="Web-{E37135C8-F01F-3099-F453-A5254623B392}" dt="2024-11-05T10:59:44.677" v="260" actId="20577"/>
          <ac:spMkLst>
            <pc:docMk/>
            <pc:sldMk cId="674828809" sldId="342"/>
            <ac:spMk id="3" creationId="{44E9C0A2-0F96-9E59-5BA2-DED2A8344260}"/>
          </ac:spMkLst>
        </pc:spChg>
      </pc:sldChg>
      <pc:sldChg chg="addSp delSp modSp new del mod modClrScheme chgLayout">
        <pc:chgData name="Janta Paula Putniņa" userId="S::janta.paula.putnina@stud.lka.edu.lv::edabb7cd-19c5-48a4-a610-10d9a3fcebb2" providerId="AD" clId="Web-{E37135C8-F01F-3099-F453-A5254623B392}" dt="2024-11-04T10:04:31.583" v="128"/>
        <pc:sldMkLst>
          <pc:docMk/>
          <pc:sldMk cId="3679627940" sldId="342"/>
        </pc:sldMkLst>
        <pc:spChg chg="del">
          <ac:chgData name="Janta Paula Putniņa" userId="S::janta.paula.putnina@stud.lka.edu.lv::edabb7cd-19c5-48a4-a610-10d9a3fcebb2" providerId="AD" clId="Web-{E37135C8-F01F-3099-F453-A5254623B392}" dt="2024-11-04T09:53:49.438" v="55"/>
          <ac:spMkLst>
            <pc:docMk/>
            <pc:sldMk cId="3679627940" sldId="342"/>
            <ac:spMk id="2" creationId="{7596D983-4B29-7C05-41F7-9AEC5083CDCF}"/>
          </ac:spMkLst>
        </pc:spChg>
        <pc:spChg chg="del mod ord">
          <ac:chgData name="Janta Paula Putniņa" userId="S::janta.paula.putnina@stud.lka.edu.lv::edabb7cd-19c5-48a4-a610-10d9a3fcebb2" providerId="AD" clId="Web-{E37135C8-F01F-3099-F453-A5254623B392}" dt="2024-11-04T09:54:19.563" v="56"/>
          <ac:spMkLst>
            <pc:docMk/>
            <pc:sldMk cId="3679627940" sldId="342"/>
            <ac:spMk id="3" creationId="{FF1157A8-0C32-1142-9658-09442EA5CFE7}"/>
          </ac:spMkLst>
        </pc:spChg>
        <pc:spChg chg="add del mod ord">
          <ac:chgData name="Janta Paula Putniņa" userId="S::janta.paula.putnina@stud.lka.edu.lv::edabb7cd-19c5-48a4-a610-10d9a3fcebb2" providerId="AD" clId="Web-{E37135C8-F01F-3099-F453-A5254623B392}" dt="2024-11-04T09:58:08.878" v="108"/>
          <ac:spMkLst>
            <pc:docMk/>
            <pc:sldMk cId="3679627940" sldId="342"/>
            <ac:spMk id="4" creationId="{C5CCD23A-490A-502A-37CA-E49FA679EC5C}"/>
          </ac:spMkLst>
        </pc:spChg>
        <pc:spChg chg="add mod ord">
          <ac:chgData name="Janta Paula Putniņa" userId="S::janta.paula.putnina@stud.lka.edu.lv::edabb7cd-19c5-48a4-a610-10d9a3fcebb2" providerId="AD" clId="Web-{E37135C8-F01F-3099-F453-A5254623B392}" dt="2024-11-04T09:53:49.438" v="55"/>
          <ac:spMkLst>
            <pc:docMk/>
            <pc:sldMk cId="3679627940" sldId="342"/>
            <ac:spMk id="5" creationId="{D22724BB-8EB6-E8E4-DB74-B924F6EB9875}"/>
          </ac:spMkLst>
        </pc:spChg>
        <pc:spChg chg="add mod ord">
          <ac:chgData name="Janta Paula Putniņa" userId="S::janta.paula.putnina@stud.lka.edu.lv::edabb7cd-19c5-48a4-a610-10d9a3fcebb2" providerId="AD" clId="Web-{E37135C8-F01F-3099-F453-A5254623B392}" dt="2024-11-04T09:53:49.438" v="55"/>
          <ac:spMkLst>
            <pc:docMk/>
            <pc:sldMk cId="3679627940" sldId="342"/>
            <ac:spMk id="6" creationId="{1DA81275-3AA0-7F15-EBFC-A14F8B995D35}"/>
          </ac:spMkLst>
        </pc:spChg>
        <pc:spChg chg="add del mod">
          <ac:chgData name="Janta Paula Putniņa" userId="S::janta.paula.putnina@stud.lka.edu.lv::edabb7cd-19c5-48a4-a610-10d9a3fcebb2" providerId="AD" clId="Web-{E37135C8-F01F-3099-F453-A5254623B392}" dt="2024-11-04T09:54:47.407" v="58"/>
          <ac:spMkLst>
            <pc:docMk/>
            <pc:sldMk cId="3679627940" sldId="342"/>
            <ac:spMk id="9" creationId="{F5928E22-AB44-0025-C79C-2B4C122D68CC}"/>
          </ac:spMkLst>
        </pc:spChg>
        <pc:spChg chg="add mod">
          <ac:chgData name="Janta Paula Putniņa" userId="S::janta.paula.putnina@stud.lka.edu.lv::edabb7cd-19c5-48a4-a610-10d9a3fcebb2" providerId="AD" clId="Web-{E37135C8-F01F-3099-F453-A5254623B392}" dt="2024-11-04T09:57:25.846" v="107"/>
          <ac:spMkLst>
            <pc:docMk/>
            <pc:sldMk cId="3679627940" sldId="342"/>
            <ac:spMk id="12" creationId="{3447E281-B13B-8813-245E-DEE1203A6E5F}"/>
          </ac:spMkLst>
        </pc:spChg>
        <pc:spChg chg="add mod">
          <ac:chgData name="Janta Paula Putniņa" userId="S::janta.paula.putnina@stud.lka.edu.lv::edabb7cd-19c5-48a4-a610-10d9a3fcebb2" providerId="AD" clId="Web-{E37135C8-F01F-3099-F453-A5254623B392}" dt="2024-11-04T09:59:02.237" v="127"/>
          <ac:spMkLst>
            <pc:docMk/>
            <pc:sldMk cId="3679627940" sldId="342"/>
            <ac:spMk id="334" creationId="{EAFA5A2A-A894-8F8E-23DC-9191B4914931}"/>
          </ac:spMkLst>
        </pc:spChg>
        <pc:graphicFrameChg chg="add del mod ord modGraphic">
          <ac:chgData name="Janta Paula Putniņa" userId="S::janta.paula.putnina@stud.lka.edu.lv::edabb7cd-19c5-48a4-a610-10d9a3fcebb2" providerId="AD" clId="Web-{E37135C8-F01F-3099-F453-A5254623B392}" dt="2024-11-04T09:54:36.829" v="57"/>
          <ac:graphicFrameMkLst>
            <pc:docMk/>
            <pc:sldMk cId="3679627940" sldId="342"/>
            <ac:graphicFrameMk id="7" creationId="{EEBE19E8-1192-AA0B-872A-21F76896AFC2}"/>
          </ac:graphicFrameMkLst>
        </pc:graphicFrameChg>
        <pc:graphicFrameChg chg="add del mod ord modGraphic">
          <ac:chgData name="Janta Paula Putniņa" userId="S::janta.paula.putnina@stud.lka.edu.lv::edabb7cd-19c5-48a4-a610-10d9a3fcebb2" providerId="AD" clId="Web-{E37135C8-F01F-3099-F453-A5254623B392}" dt="2024-11-04T09:57:25.846" v="107"/>
          <ac:graphicFrameMkLst>
            <pc:docMk/>
            <pc:sldMk cId="3679627940" sldId="342"/>
            <ac:graphicFrameMk id="10" creationId="{9C35C6F7-8F4F-9193-7F22-B7AC114D5F99}"/>
          </ac:graphicFrameMkLst>
        </pc:graphicFrameChg>
        <pc:graphicFrameChg chg="add del mod ord modGraphic">
          <ac:chgData name="Janta Paula Putniņa" userId="S::janta.paula.putnina@stud.lka.edu.lv::edabb7cd-19c5-48a4-a610-10d9a3fcebb2" providerId="AD" clId="Web-{E37135C8-F01F-3099-F453-A5254623B392}" dt="2024-11-04T09:59:02.237" v="127"/>
          <ac:graphicFrameMkLst>
            <pc:docMk/>
            <pc:sldMk cId="3679627940" sldId="342"/>
            <ac:graphicFrameMk id="13" creationId="{DD8E284D-A164-E06A-833B-0C56E332DDE6}"/>
          </ac:graphicFrameMkLst>
        </pc:graphicFrameChg>
      </pc:sldChg>
    </pc:docChg>
  </pc:docChgLst>
  <pc:docChgLst>
    <pc:chgData name="Janta Paula Putniņa" userId="S::janta.paula.putnina@stud.lka.edu.lv::edabb7cd-19c5-48a4-a610-10d9a3fcebb2" providerId="AD" clId="Web-{BAAA732D-E3F8-CF55-9FBE-352CFE828A03}"/>
    <pc:docChg chg="addSld modSld">
      <pc:chgData name="Janta Paula Putniņa" userId="S::janta.paula.putnina@stud.lka.edu.lv::edabb7cd-19c5-48a4-a610-10d9a3fcebb2" providerId="AD" clId="Web-{BAAA732D-E3F8-CF55-9FBE-352CFE828A03}" dt="2024-11-03T14:33:31.132" v="497" actId="20577"/>
      <pc:docMkLst>
        <pc:docMk/>
      </pc:docMkLst>
      <pc:sldChg chg="modSp">
        <pc:chgData name="Janta Paula Putniņa" userId="S::janta.paula.putnina@stud.lka.edu.lv::edabb7cd-19c5-48a4-a610-10d9a3fcebb2" providerId="AD" clId="Web-{BAAA732D-E3F8-CF55-9FBE-352CFE828A03}" dt="2024-11-03T14:33:31.132" v="497" actId="20577"/>
        <pc:sldMkLst>
          <pc:docMk/>
          <pc:sldMk cId="2877061078" sldId="310"/>
        </pc:sldMkLst>
        <pc:spChg chg="mod">
          <ac:chgData name="Janta Paula Putniņa" userId="S::janta.paula.putnina@stud.lka.edu.lv::edabb7cd-19c5-48a4-a610-10d9a3fcebb2" providerId="AD" clId="Web-{BAAA732D-E3F8-CF55-9FBE-352CFE828A03}" dt="2024-11-03T14:33:31.132" v="497" actId="20577"/>
          <ac:spMkLst>
            <pc:docMk/>
            <pc:sldMk cId="2877061078" sldId="310"/>
            <ac:spMk id="3" creationId="{C6C726B8-C904-002D-2AF4-3168A057DF85}"/>
          </ac:spMkLst>
        </pc:spChg>
      </pc:sldChg>
      <pc:sldChg chg="modSp">
        <pc:chgData name="Janta Paula Putniņa" userId="S::janta.paula.putnina@stud.lka.edu.lv::edabb7cd-19c5-48a4-a610-10d9a3fcebb2" providerId="AD" clId="Web-{BAAA732D-E3F8-CF55-9FBE-352CFE828A03}" dt="2024-11-03T14:27:03.032" v="429" actId="20577"/>
        <pc:sldMkLst>
          <pc:docMk/>
          <pc:sldMk cId="566199585" sldId="340"/>
        </pc:sldMkLst>
        <pc:spChg chg="mod">
          <ac:chgData name="Janta Paula Putniņa" userId="S::janta.paula.putnina@stud.lka.edu.lv::edabb7cd-19c5-48a4-a610-10d9a3fcebb2" providerId="AD" clId="Web-{BAAA732D-E3F8-CF55-9FBE-352CFE828A03}" dt="2024-11-03T14:27:03.032" v="429" actId="20577"/>
          <ac:spMkLst>
            <pc:docMk/>
            <pc:sldMk cId="566199585" sldId="340"/>
            <ac:spMk id="3" creationId="{89B2D6AE-343F-921F-BEEB-FC9C2BD6F6CA}"/>
          </ac:spMkLst>
        </pc:spChg>
      </pc:sldChg>
      <pc:sldChg chg="modSp new">
        <pc:chgData name="Janta Paula Putniņa" userId="S::janta.paula.putnina@stud.lka.edu.lv::edabb7cd-19c5-48a4-a610-10d9a3fcebb2" providerId="AD" clId="Web-{BAAA732D-E3F8-CF55-9FBE-352CFE828A03}" dt="2024-11-03T14:30:45.662" v="489" actId="20577"/>
        <pc:sldMkLst>
          <pc:docMk/>
          <pc:sldMk cId="669336282" sldId="341"/>
        </pc:sldMkLst>
        <pc:spChg chg="mod">
          <ac:chgData name="Janta Paula Putniņa" userId="S::janta.paula.putnina@stud.lka.edu.lv::edabb7cd-19c5-48a4-a610-10d9a3fcebb2" providerId="AD" clId="Web-{BAAA732D-E3F8-CF55-9FBE-352CFE828A03}" dt="2024-11-03T14:17:13.891" v="277" actId="20577"/>
          <ac:spMkLst>
            <pc:docMk/>
            <pc:sldMk cId="669336282" sldId="341"/>
            <ac:spMk id="2" creationId="{D57013F2-4078-CEAB-C851-F2AE491A7B46}"/>
          </ac:spMkLst>
        </pc:spChg>
        <pc:spChg chg="mod">
          <ac:chgData name="Janta Paula Putniņa" userId="S::janta.paula.putnina@stud.lka.edu.lv::edabb7cd-19c5-48a4-a610-10d9a3fcebb2" providerId="AD" clId="Web-{BAAA732D-E3F8-CF55-9FBE-352CFE828A03}" dt="2024-11-03T14:30:45.662" v="489" actId="20577"/>
          <ac:spMkLst>
            <pc:docMk/>
            <pc:sldMk cId="669336282" sldId="341"/>
            <ac:spMk id="3" creationId="{DEA7F129-7D61-9F53-255F-02DE97EE3852}"/>
          </ac:spMkLst>
        </pc:spChg>
      </pc:sldChg>
    </pc:docChg>
  </pc:docChgLst>
  <pc:docChgLst>
    <pc:chgData name="Sanda Paukšte" userId="S::sanda.paukste@stud.lka.edu.lv::343c77c9-7b58-46e6-aa18-573db7012ddd" providerId="AD" clId="Web-{0A97AABD-2007-83F4-7406-60D7A3CE84D2}"/>
    <pc:docChg chg="addSld delSld modSld sldOrd addMainMaster delMainMaster">
      <pc:chgData name="Sanda Paukšte" userId="S::sanda.paukste@stud.lka.edu.lv::343c77c9-7b58-46e6-aa18-573db7012ddd" providerId="AD" clId="Web-{0A97AABD-2007-83F4-7406-60D7A3CE84D2}" dt="2024-11-04T11:38:14.746" v="398"/>
      <pc:docMkLst>
        <pc:docMk/>
      </pc:docMkLst>
      <pc:sldChg chg="modSp mod modClrScheme chgLayout">
        <pc:chgData name="Sanda Paukšte" userId="S::sanda.paukste@stud.lka.edu.lv::343c77c9-7b58-46e6-aa18-573db7012ddd" providerId="AD" clId="Web-{0A97AABD-2007-83F4-7406-60D7A3CE84D2}" dt="2024-11-04T10:56:19.230" v="340"/>
        <pc:sldMkLst>
          <pc:docMk/>
          <pc:sldMk cId="4115457223" sldId="265"/>
        </pc:sldMkLst>
        <pc:spChg chg="mod ord">
          <ac:chgData name="Sanda Paukšte" userId="S::sanda.paukste@stud.lka.edu.lv::343c77c9-7b58-46e6-aa18-573db7012ddd" providerId="AD" clId="Web-{0A97AABD-2007-83F4-7406-60D7A3CE84D2}" dt="2024-11-04T10:56:19.230" v="340"/>
          <ac:spMkLst>
            <pc:docMk/>
            <pc:sldMk cId="4115457223" sldId="265"/>
            <ac:spMk id="4" creationId="{E1019DF1-510E-3E24-1146-5320A01D8427}"/>
          </ac:spMkLst>
        </pc:spChg>
        <pc:spChg chg="mod ord">
          <ac:chgData name="Sanda Paukšte" userId="S::sanda.paukste@stud.lka.edu.lv::343c77c9-7b58-46e6-aa18-573db7012ddd" providerId="AD" clId="Web-{0A97AABD-2007-83F4-7406-60D7A3CE84D2}" dt="2024-11-04T10:56:19.230" v="340"/>
          <ac:spMkLst>
            <pc:docMk/>
            <pc:sldMk cId="4115457223" sldId="265"/>
            <ac:spMk id="5" creationId="{4B31C4A6-568F-4153-AD1A-F820A789FAB2}"/>
          </ac:spMkLst>
        </pc:spChg>
        <pc:picChg chg="mod ord">
          <ac:chgData name="Sanda Paukšte" userId="S::sanda.paukste@stud.lka.edu.lv::343c77c9-7b58-46e6-aa18-573db7012ddd" providerId="AD" clId="Web-{0A97AABD-2007-83F4-7406-60D7A3CE84D2}" dt="2024-11-04T10:56:19.230" v="340"/>
          <ac:picMkLst>
            <pc:docMk/>
            <pc:sldMk cId="4115457223" sldId="265"/>
            <ac:picMk id="9" creationId="{B73DCB84-8A32-3F08-7D9D-73DABBA6EAE9}"/>
          </ac:picMkLst>
        </pc:picChg>
      </pc:sldChg>
      <pc:sldChg chg="modSp mod modClrScheme chgLayout">
        <pc:chgData name="Sanda Paukšte" userId="S::sanda.paukste@stud.lka.edu.lv::343c77c9-7b58-46e6-aa18-573db7012ddd" providerId="AD" clId="Web-{0A97AABD-2007-83F4-7406-60D7A3CE84D2}" dt="2024-11-04T10:56:19.230" v="340"/>
        <pc:sldMkLst>
          <pc:docMk/>
          <pc:sldMk cId="2462381329" sldId="270"/>
        </pc:sldMkLst>
        <pc:spChg chg="mod ord">
          <ac:chgData name="Sanda Paukšte" userId="S::sanda.paukste@stud.lka.edu.lv::343c77c9-7b58-46e6-aa18-573db7012ddd" providerId="AD" clId="Web-{0A97AABD-2007-83F4-7406-60D7A3CE84D2}" dt="2024-11-04T10:56:19.230" v="340"/>
          <ac:spMkLst>
            <pc:docMk/>
            <pc:sldMk cId="2462381329" sldId="270"/>
            <ac:spMk id="2" creationId="{6FE6AAAB-4C24-D06D-0B6A-7C5E824771B5}"/>
          </ac:spMkLst>
        </pc:spChg>
        <pc:spChg chg="mod ord">
          <ac:chgData name="Sanda Paukšte" userId="S::sanda.paukste@stud.lka.edu.lv::343c77c9-7b58-46e6-aa18-573db7012ddd" providerId="AD" clId="Web-{0A97AABD-2007-83F4-7406-60D7A3CE84D2}" dt="2024-11-04T10:56:19.230" v="340"/>
          <ac:spMkLst>
            <pc:docMk/>
            <pc:sldMk cId="2462381329" sldId="270"/>
            <ac:spMk id="4" creationId="{B38EA1A1-5B31-D6AE-D8D8-3772F47F6664}"/>
          </ac:spMkLst>
        </pc:spChg>
        <pc:spChg chg="mod ord">
          <ac:chgData name="Sanda Paukšte" userId="S::sanda.paukste@stud.lka.edu.lv::343c77c9-7b58-46e6-aa18-573db7012ddd" providerId="AD" clId="Web-{0A97AABD-2007-83F4-7406-60D7A3CE84D2}" dt="2024-11-04T10:56:19.230" v="340"/>
          <ac:spMkLst>
            <pc:docMk/>
            <pc:sldMk cId="2462381329" sldId="270"/>
            <ac:spMk id="5" creationId="{B9881CD6-70A9-1F4C-EB40-834091272584}"/>
          </ac:spMkLst>
        </pc:spChg>
        <pc:spChg chg="mod ord">
          <ac:chgData name="Sanda Paukšte" userId="S::sanda.paukste@stud.lka.edu.lv::343c77c9-7b58-46e6-aa18-573db7012ddd" providerId="AD" clId="Web-{0A97AABD-2007-83F4-7406-60D7A3CE84D2}" dt="2024-11-04T10:56:19.230" v="340"/>
          <ac:spMkLst>
            <pc:docMk/>
            <pc:sldMk cId="2462381329" sldId="270"/>
            <ac:spMk id="6" creationId="{D68A240F-FED4-C978-CBEE-15A11044A0B1}"/>
          </ac:spMkLst>
        </pc:spChg>
      </pc:sldChg>
      <pc:sldChg chg="modSp mod modClrScheme chgLayout">
        <pc:chgData name="Sanda Paukšte" userId="S::sanda.paukste@stud.lka.edu.lv::343c77c9-7b58-46e6-aa18-573db7012ddd" providerId="AD" clId="Web-{0A97AABD-2007-83F4-7406-60D7A3CE84D2}" dt="2024-11-04T10:56:19.230" v="340"/>
        <pc:sldMkLst>
          <pc:docMk/>
          <pc:sldMk cId="3979218837" sldId="272"/>
        </pc:sldMkLst>
        <pc:spChg chg="mod ord">
          <ac:chgData name="Sanda Paukšte" userId="S::sanda.paukste@stud.lka.edu.lv::343c77c9-7b58-46e6-aa18-573db7012ddd" providerId="AD" clId="Web-{0A97AABD-2007-83F4-7406-60D7A3CE84D2}" dt="2024-11-04T10:56:19.230" v="340"/>
          <ac:spMkLst>
            <pc:docMk/>
            <pc:sldMk cId="3979218837" sldId="272"/>
            <ac:spMk id="2" creationId="{96DB62B2-BA09-1305-F4E4-3C8B5A05F653}"/>
          </ac:spMkLst>
        </pc:spChg>
      </pc:sldChg>
      <pc:sldChg chg="modSp mod modClrScheme chgLayout">
        <pc:chgData name="Sanda Paukšte" userId="S::sanda.paukste@stud.lka.edu.lv::343c77c9-7b58-46e6-aa18-573db7012ddd" providerId="AD" clId="Web-{0A97AABD-2007-83F4-7406-60D7A3CE84D2}" dt="2024-11-04T10:56:19.230" v="340"/>
        <pc:sldMkLst>
          <pc:docMk/>
          <pc:sldMk cId="1563550828" sldId="276"/>
        </pc:sldMkLst>
        <pc:spChg chg="mod ord">
          <ac:chgData name="Sanda Paukšte" userId="S::sanda.paukste@stud.lka.edu.lv::343c77c9-7b58-46e6-aa18-573db7012ddd" providerId="AD" clId="Web-{0A97AABD-2007-83F4-7406-60D7A3CE84D2}" dt="2024-11-04T10:56:19.230" v="340"/>
          <ac:spMkLst>
            <pc:docMk/>
            <pc:sldMk cId="1563550828" sldId="276"/>
            <ac:spMk id="2" creationId="{4BDC8695-0ACB-D662-B0A2-CDE50E7FDF78}"/>
          </ac:spMkLst>
        </pc:spChg>
      </pc:sldChg>
      <pc:sldChg chg="addSp delSp modSp mod ord setBg modClrScheme addAnim delAnim chgLayout">
        <pc:chgData name="Sanda Paukšte" userId="S::sanda.paukste@stud.lka.edu.lv::343c77c9-7b58-46e6-aa18-573db7012ddd" providerId="AD" clId="Web-{0A97AABD-2007-83F4-7406-60D7A3CE84D2}" dt="2024-11-04T11:19:51.571" v="389"/>
        <pc:sldMkLst>
          <pc:docMk/>
          <pc:sldMk cId="1509300048" sldId="287"/>
        </pc:sldMkLst>
        <pc:spChg chg="mod ord">
          <ac:chgData name="Sanda Paukšte" userId="S::sanda.paukste@stud.lka.edu.lv::343c77c9-7b58-46e6-aa18-573db7012ddd" providerId="AD" clId="Web-{0A97AABD-2007-83F4-7406-60D7A3CE84D2}" dt="2024-11-04T10:56:19.230" v="340"/>
          <ac:spMkLst>
            <pc:docMk/>
            <pc:sldMk cId="1509300048" sldId="287"/>
            <ac:spMk id="2" creationId="{646A3FCB-C42D-1354-F458-FA0763698186}"/>
          </ac:spMkLst>
        </pc:spChg>
        <pc:spChg chg="mod ord">
          <ac:chgData name="Sanda Paukšte" userId="S::sanda.paukste@stud.lka.edu.lv::343c77c9-7b58-46e6-aa18-573db7012ddd" providerId="AD" clId="Web-{0A97AABD-2007-83F4-7406-60D7A3CE84D2}" dt="2024-11-04T11:19:25.461" v="383" actId="1076"/>
          <ac:spMkLst>
            <pc:docMk/>
            <pc:sldMk cId="1509300048" sldId="287"/>
            <ac:spMk id="3" creationId="{C26A4DCB-81DE-B2DB-8AB1-C1B3DBEC048B}"/>
          </ac:spMkLst>
        </pc:spChg>
        <pc:spChg chg="del">
          <ac:chgData name="Sanda Paukšte" userId="S::sanda.paukste@stud.lka.edu.lv::343c77c9-7b58-46e6-aa18-573db7012ddd" providerId="AD" clId="Web-{0A97AABD-2007-83F4-7406-60D7A3CE84D2}" dt="2024-11-04T10:21:53.719" v="7"/>
          <ac:spMkLst>
            <pc:docMk/>
            <pc:sldMk cId="1509300048" sldId="287"/>
            <ac:spMk id="4" creationId="{260B22C2-0536-F39B-7D3D-AE027FBE6626}"/>
          </ac:spMkLst>
        </pc:spChg>
        <pc:spChg chg="del">
          <ac:chgData name="Sanda Paukšte" userId="S::sanda.paukste@stud.lka.edu.lv::343c77c9-7b58-46e6-aa18-573db7012ddd" providerId="AD" clId="Web-{0A97AABD-2007-83F4-7406-60D7A3CE84D2}" dt="2024-11-04T10:21:53.719" v="6"/>
          <ac:spMkLst>
            <pc:docMk/>
            <pc:sldMk cId="1509300048" sldId="287"/>
            <ac:spMk id="5" creationId="{07DBB3DE-299A-76ED-B081-C4A69326DB84}"/>
          </ac:spMkLst>
        </pc:spChg>
        <pc:spChg chg="del">
          <ac:chgData name="Sanda Paukšte" userId="S::sanda.paukste@stud.lka.edu.lv::343c77c9-7b58-46e6-aa18-573db7012ddd" providerId="AD" clId="Web-{0A97AABD-2007-83F4-7406-60D7A3CE84D2}" dt="2024-11-04T10:21:53.719" v="5"/>
          <ac:spMkLst>
            <pc:docMk/>
            <pc:sldMk cId="1509300048" sldId="287"/>
            <ac:spMk id="6" creationId="{4B653D5A-14A8-0571-0767-AE2C2E9F1D9E}"/>
          </ac:spMkLst>
        </pc:spChg>
        <pc:spChg chg="del">
          <ac:chgData name="Sanda Paukšte" userId="S::sanda.paukste@stud.lka.edu.lv::343c77c9-7b58-46e6-aa18-573db7012ddd" providerId="AD" clId="Web-{0A97AABD-2007-83F4-7406-60D7A3CE84D2}" dt="2024-11-04T10:21:53.719" v="4"/>
          <ac:spMkLst>
            <pc:docMk/>
            <pc:sldMk cId="1509300048" sldId="287"/>
            <ac:spMk id="7" creationId="{72DF9380-AD52-CB15-C42F-FE98938A66CF}"/>
          </ac:spMkLst>
        </pc:spChg>
        <pc:spChg chg="del">
          <ac:chgData name="Sanda Paukšte" userId="S::sanda.paukste@stud.lka.edu.lv::343c77c9-7b58-46e6-aa18-573db7012ddd" providerId="AD" clId="Web-{0A97AABD-2007-83F4-7406-60D7A3CE84D2}" dt="2024-11-04T10:21:53.719" v="3"/>
          <ac:spMkLst>
            <pc:docMk/>
            <pc:sldMk cId="1509300048" sldId="287"/>
            <ac:spMk id="8" creationId="{9DF00A3A-F24E-44C7-CCBF-5C47EC547535}"/>
          </ac:spMkLst>
        </pc:spChg>
        <pc:spChg chg="del">
          <ac:chgData name="Sanda Paukšte" userId="S::sanda.paukste@stud.lka.edu.lv::343c77c9-7b58-46e6-aa18-573db7012ddd" providerId="AD" clId="Web-{0A97AABD-2007-83F4-7406-60D7A3CE84D2}" dt="2024-11-04T10:22:01.141" v="11"/>
          <ac:spMkLst>
            <pc:docMk/>
            <pc:sldMk cId="1509300048" sldId="287"/>
            <ac:spMk id="9" creationId="{0A5C0372-9C8A-9094-D837-029A3659FECD}"/>
          </ac:spMkLst>
        </pc:spChg>
        <pc:spChg chg="del">
          <ac:chgData name="Sanda Paukšte" userId="S::sanda.paukste@stud.lka.edu.lv::343c77c9-7b58-46e6-aa18-573db7012ddd" providerId="AD" clId="Web-{0A97AABD-2007-83F4-7406-60D7A3CE84D2}" dt="2024-11-04T10:21:53.719" v="2"/>
          <ac:spMkLst>
            <pc:docMk/>
            <pc:sldMk cId="1509300048" sldId="287"/>
            <ac:spMk id="10" creationId="{62F92909-4DA9-DFEA-3612-D09A1C5B4A25}"/>
          </ac:spMkLst>
        </pc:spChg>
        <pc:spChg chg="del mod">
          <ac:chgData name="Sanda Paukšte" userId="S::sanda.paukste@stud.lka.edu.lv::343c77c9-7b58-46e6-aa18-573db7012ddd" providerId="AD" clId="Web-{0A97AABD-2007-83F4-7406-60D7A3CE84D2}" dt="2024-11-04T10:21:59.797" v="10"/>
          <ac:spMkLst>
            <pc:docMk/>
            <pc:sldMk cId="1509300048" sldId="287"/>
            <ac:spMk id="12" creationId="{1812FE82-0A76-5FAA-18C5-0107179BC7C8}"/>
          </ac:spMkLst>
        </pc:spChg>
        <pc:spChg chg="del">
          <ac:chgData name="Sanda Paukšte" userId="S::sanda.paukste@stud.lka.edu.lv::343c77c9-7b58-46e6-aa18-573db7012ddd" providerId="AD" clId="Web-{0A97AABD-2007-83F4-7406-60D7A3CE84D2}" dt="2024-11-04T10:21:55.594" v="8"/>
          <ac:spMkLst>
            <pc:docMk/>
            <pc:sldMk cId="1509300048" sldId="287"/>
            <ac:spMk id="13" creationId="{BF407604-B13C-62CC-9306-33BEDB24CCA4}"/>
          </ac:spMkLst>
        </pc:spChg>
        <pc:spChg chg="add del mod">
          <ac:chgData name="Sanda Paukšte" userId="S::sanda.paukste@stud.lka.edu.lv::343c77c9-7b58-46e6-aa18-573db7012ddd" providerId="AD" clId="Web-{0A97AABD-2007-83F4-7406-60D7A3CE84D2}" dt="2024-11-04T10:42:22.798" v="270"/>
          <ac:spMkLst>
            <pc:docMk/>
            <pc:sldMk cId="1509300048" sldId="287"/>
            <ac:spMk id="15" creationId="{AFD3BC77-9EC3-2196-F7A3-2C00A1272372}"/>
          </ac:spMkLst>
        </pc:spChg>
        <pc:grpChg chg="add del">
          <ac:chgData name="Sanda Paukšte" userId="S::sanda.paukste@stud.lka.edu.lv::343c77c9-7b58-46e6-aa18-573db7012ddd" providerId="AD" clId="Web-{0A97AABD-2007-83F4-7406-60D7A3CE84D2}" dt="2024-11-04T10:52:33.989" v="304"/>
          <ac:grpSpMkLst>
            <pc:docMk/>
            <pc:sldMk cId="1509300048" sldId="287"/>
            <ac:grpSpMk id="21" creationId="{6258F736-B256-8039-9DC6-F4E49A5C5AD5}"/>
          </ac:grpSpMkLst>
        </pc:grpChg>
        <pc:picChg chg="add del mod">
          <ac:chgData name="Sanda Paukšte" userId="S::sanda.paukste@stud.lka.edu.lv::343c77c9-7b58-46e6-aa18-573db7012ddd" providerId="AD" clId="Web-{0A97AABD-2007-83F4-7406-60D7A3CE84D2}" dt="2024-11-04T10:26:12.064" v="13"/>
          <ac:picMkLst>
            <pc:docMk/>
            <pc:sldMk cId="1509300048" sldId="287"/>
            <ac:picMk id="11" creationId="{35435561-908B-D515-5D7B-774EA8368122}"/>
          </ac:picMkLst>
        </pc:picChg>
        <pc:picChg chg="add del mod modCrop">
          <ac:chgData name="Sanda Paukšte" userId="S::sanda.paukste@stud.lka.edu.lv::343c77c9-7b58-46e6-aa18-573db7012ddd" providerId="AD" clId="Web-{0A97AABD-2007-83F4-7406-60D7A3CE84D2}" dt="2024-11-04T10:34:39.096" v="267"/>
          <ac:picMkLst>
            <pc:docMk/>
            <pc:sldMk cId="1509300048" sldId="287"/>
            <ac:picMk id="14" creationId="{24A9C123-5501-E9A5-5875-58EC500C047E}"/>
          </ac:picMkLst>
        </pc:picChg>
        <pc:picChg chg="add mod ord modCrop">
          <ac:chgData name="Sanda Paukšte" userId="S::sanda.paukste@stud.lka.edu.lv::343c77c9-7b58-46e6-aa18-573db7012ddd" providerId="AD" clId="Web-{0A97AABD-2007-83F4-7406-60D7A3CE84D2}" dt="2024-11-04T11:19:51.571" v="389"/>
          <ac:picMkLst>
            <pc:docMk/>
            <pc:sldMk cId="1509300048" sldId="287"/>
            <ac:picMk id="16" creationId="{8A21B8E2-B4EA-3134-31EE-0DCE009F507D}"/>
          </ac:picMkLst>
        </pc:picChg>
      </pc:sldChg>
      <pc:sldChg chg="modSp mod modClrScheme chgLayout">
        <pc:chgData name="Sanda Paukšte" userId="S::sanda.paukste@stud.lka.edu.lv::343c77c9-7b58-46e6-aa18-573db7012ddd" providerId="AD" clId="Web-{0A97AABD-2007-83F4-7406-60D7A3CE84D2}" dt="2024-11-04T10:56:19.230" v="340"/>
        <pc:sldMkLst>
          <pc:docMk/>
          <pc:sldMk cId="4177856706" sldId="297"/>
        </pc:sldMkLst>
        <pc:spChg chg="mod ord">
          <ac:chgData name="Sanda Paukšte" userId="S::sanda.paukste@stud.lka.edu.lv::343c77c9-7b58-46e6-aa18-573db7012ddd" providerId="AD" clId="Web-{0A97AABD-2007-83F4-7406-60D7A3CE84D2}" dt="2024-11-04T10:56:19.230" v="340"/>
          <ac:spMkLst>
            <pc:docMk/>
            <pc:sldMk cId="4177856706" sldId="297"/>
            <ac:spMk id="2" creationId="{10C4D3F6-6399-0810-CD6E-567479936AAC}"/>
          </ac:spMkLst>
        </pc:spChg>
        <pc:spChg chg="mod ord">
          <ac:chgData name="Sanda Paukšte" userId="S::sanda.paukste@stud.lka.edu.lv::343c77c9-7b58-46e6-aa18-573db7012ddd" providerId="AD" clId="Web-{0A97AABD-2007-83F4-7406-60D7A3CE84D2}" dt="2024-11-04T10:56:19.230" v="340"/>
          <ac:spMkLst>
            <pc:docMk/>
            <pc:sldMk cId="4177856706" sldId="297"/>
            <ac:spMk id="11" creationId="{F879302A-1803-BB87-8016-ADFC13137C70}"/>
          </ac:spMkLst>
        </pc:spChg>
        <pc:graphicFrameChg chg="mod ord">
          <ac:chgData name="Sanda Paukšte" userId="S::sanda.paukste@stud.lka.edu.lv::343c77c9-7b58-46e6-aa18-573db7012ddd" providerId="AD" clId="Web-{0A97AABD-2007-83F4-7406-60D7A3CE84D2}" dt="2024-11-04T10:56:19.230" v="340"/>
          <ac:graphicFrameMkLst>
            <pc:docMk/>
            <pc:sldMk cId="4177856706" sldId="297"/>
            <ac:graphicFrameMk id="7" creationId="{1C2F1C9E-0187-C8AD-A3D1-646F3F80322E}"/>
          </ac:graphicFrameMkLst>
        </pc:graphicFrameChg>
      </pc:sldChg>
      <pc:sldChg chg="modSp mod modClrScheme chgLayout">
        <pc:chgData name="Sanda Paukšte" userId="S::sanda.paukste@stud.lka.edu.lv::343c77c9-7b58-46e6-aa18-573db7012ddd" providerId="AD" clId="Web-{0A97AABD-2007-83F4-7406-60D7A3CE84D2}" dt="2024-11-04T11:35:21.928" v="393" actId="20577"/>
        <pc:sldMkLst>
          <pc:docMk/>
          <pc:sldMk cId="335144363" sldId="304"/>
        </pc:sldMkLst>
        <pc:spChg chg="mod ord">
          <ac:chgData name="Sanda Paukšte" userId="S::sanda.paukste@stud.lka.edu.lv::343c77c9-7b58-46e6-aa18-573db7012ddd" providerId="AD" clId="Web-{0A97AABD-2007-83F4-7406-60D7A3CE84D2}" dt="2024-11-04T10:56:19.230" v="340"/>
          <ac:spMkLst>
            <pc:docMk/>
            <pc:sldMk cId="335144363" sldId="304"/>
            <ac:spMk id="2" creationId="{07D4938C-6B10-42C3-2C03-910849D2E264}"/>
          </ac:spMkLst>
        </pc:spChg>
        <pc:spChg chg="mod ord">
          <ac:chgData name="Sanda Paukšte" userId="S::sanda.paukste@stud.lka.edu.lv::343c77c9-7b58-46e6-aa18-573db7012ddd" providerId="AD" clId="Web-{0A97AABD-2007-83F4-7406-60D7A3CE84D2}" dt="2024-11-04T11:35:21.928" v="393" actId="20577"/>
          <ac:spMkLst>
            <pc:docMk/>
            <pc:sldMk cId="335144363" sldId="304"/>
            <ac:spMk id="4" creationId="{F6A89FCE-B2EF-B62A-145C-6EA0E2F8DFB7}"/>
          </ac:spMkLst>
        </pc:spChg>
        <pc:spChg chg="mod ord">
          <ac:chgData name="Sanda Paukšte" userId="S::sanda.paukste@stud.lka.edu.lv::343c77c9-7b58-46e6-aa18-573db7012ddd" providerId="AD" clId="Web-{0A97AABD-2007-83F4-7406-60D7A3CE84D2}" dt="2024-11-04T10:56:19.230" v="340"/>
          <ac:spMkLst>
            <pc:docMk/>
            <pc:sldMk cId="335144363" sldId="304"/>
            <ac:spMk id="5" creationId="{CEE69595-2F61-5BA6-833D-9BE8FFB67BEA}"/>
          </ac:spMkLst>
        </pc:spChg>
        <pc:spChg chg="mod ord">
          <ac:chgData name="Sanda Paukšte" userId="S::sanda.paukste@stud.lka.edu.lv::343c77c9-7b58-46e6-aa18-573db7012ddd" providerId="AD" clId="Web-{0A97AABD-2007-83F4-7406-60D7A3CE84D2}" dt="2024-11-04T10:56:19.230" v="340"/>
          <ac:spMkLst>
            <pc:docMk/>
            <pc:sldMk cId="335144363" sldId="304"/>
            <ac:spMk id="6" creationId="{883949E6-2EE0-DFF2-9CA0-4A751CE4F4EF}"/>
          </ac:spMkLst>
        </pc:spChg>
      </pc:sldChg>
      <pc:sldChg chg="mod modClrScheme chgLayout">
        <pc:chgData name="Sanda Paukšte" userId="S::sanda.paukste@stud.lka.edu.lv::343c77c9-7b58-46e6-aa18-573db7012ddd" providerId="AD" clId="Web-{0A97AABD-2007-83F4-7406-60D7A3CE84D2}" dt="2024-11-04T10:56:19.230" v="340"/>
        <pc:sldMkLst>
          <pc:docMk/>
          <pc:sldMk cId="3132710159" sldId="305"/>
        </pc:sldMkLst>
      </pc:sldChg>
      <pc:sldChg chg="mod modClrScheme chgLayout">
        <pc:chgData name="Sanda Paukšte" userId="S::sanda.paukste@stud.lka.edu.lv::343c77c9-7b58-46e6-aa18-573db7012ddd" providerId="AD" clId="Web-{0A97AABD-2007-83F4-7406-60D7A3CE84D2}" dt="2024-11-04T10:56:19.230" v="340"/>
        <pc:sldMkLst>
          <pc:docMk/>
          <pc:sldMk cId="1411182427" sldId="307"/>
        </pc:sldMkLst>
      </pc:sldChg>
      <pc:sldChg chg="addSp delSp modSp mod setBg modClrScheme delDesignElem chgLayout">
        <pc:chgData name="Sanda Paukšte" userId="S::sanda.paukste@stud.lka.edu.lv::343c77c9-7b58-46e6-aa18-573db7012ddd" providerId="AD" clId="Web-{0A97AABD-2007-83F4-7406-60D7A3CE84D2}" dt="2024-11-04T10:56:19.230" v="340"/>
        <pc:sldMkLst>
          <pc:docMk/>
          <pc:sldMk cId="2877061078" sldId="310"/>
        </pc:sldMkLst>
        <pc:spChg chg="mod ord">
          <ac:chgData name="Sanda Paukšte" userId="S::sanda.paukste@stud.lka.edu.lv::343c77c9-7b58-46e6-aa18-573db7012ddd" providerId="AD" clId="Web-{0A97AABD-2007-83F4-7406-60D7A3CE84D2}" dt="2024-11-04T10:56:19.230" v="340"/>
          <ac:spMkLst>
            <pc:docMk/>
            <pc:sldMk cId="2877061078" sldId="310"/>
            <ac:spMk id="2" creationId="{B696EDF0-119C-DE5E-E095-C8E50EB66C2C}"/>
          </ac:spMkLst>
        </pc:spChg>
        <pc:spChg chg="mod ord">
          <ac:chgData name="Sanda Paukšte" userId="S::sanda.paukste@stud.lka.edu.lv::343c77c9-7b58-46e6-aa18-573db7012ddd" providerId="AD" clId="Web-{0A97AABD-2007-83F4-7406-60D7A3CE84D2}" dt="2024-11-04T10:56:19.230" v="340"/>
          <ac:spMkLst>
            <pc:docMk/>
            <pc:sldMk cId="2877061078" sldId="310"/>
            <ac:spMk id="3" creationId="{C6C726B8-C904-002D-2AF4-3168A057DF85}"/>
          </ac:spMkLst>
        </pc:spChg>
        <pc:spChg chg="add del">
          <ac:chgData name="Sanda Paukšte" userId="S::sanda.paukste@stud.lka.edu.lv::343c77c9-7b58-46e6-aa18-573db7012ddd" providerId="AD" clId="Web-{0A97AABD-2007-83F4-7406-60D7A3CE84D2}" dt="2024-11-04T10:51:43.221" v="299"/>
          <ac:spMkLst>
            <pc:docMk/>
            <pc:sldMk cId="2877061078" sldId="310"/>
            <ac:spMk id="9" creationId="{04812C46-200A-4DEB-A05E-3ED6C68C2387}"/>
          </ac:spMkLst>
        </pc:spChg>
        <pc:spChg chg="add del">
          <ac:chgData name="Sanda Paukšte" userId="S::sanda.paukste@stud.lka.edu.lv::343c77c9-7b58-46e6-aa18-573db7012ddd" providerId="AD" clId="Web-{0A97AABD-2007-83F4-7406-60D7A3CE84D2}" dt="2024-11-04T10:51:43.221" v="299"/>
          <ac:spMkLst>
            <pc:docMk/>
            <pc:sldMk cId="2877061078" sldId="310"/>
            <ac:spMk id="11" creationId="{D1EA859B-E555-4109-94F3-6700E046E008}"/>
          </ac:spMkLst>
        </pc:spChg>
        <pc:spChg chg="add del">
          <ac:chgData name="Sanda Paukšte" userId="S::sanda.paukste@stud.lka.edu.lv::343c77c9-7b58-46e6-aa18-573db7012ddd" providerId="AD" clId="Web-{0A97AABD-2007-83F4-7406-60D7A3CE84D2}" dt="2024-11-04T10:56:19.230" v="340"/>
          <ac:spMkLst>
            <pc:docMk/>
            <pc:sldMk cId="2877061078" sldId="310"/>
            <ac:spMk id="16" creationId="{04812C46-200A-4DEB-A05E-3ED6C68C2387}"/>
          </ac:spMkLst>
        </pc:spChg>
        <pc:spChg chg="add del">
          <ac:chgData name="Sanda Paukšte" userId="S::sanda.paukste@stud.lka.edu.lv::343c77c9-7b58-46e6-aa18-573db7012ddd" providerId="AD" clId="Web-{0A97AABD-2007-83F4-7406-60D7A3CE84D2}" dt="2024-11-04T10:56:19.230" v="340"/>
          <ac:spMkLst>
            <pc:docMk/>
            <pc:sldMk cId="2877061078" sldId="310"/>
            <ac:spMk id="18" creationId="{D1EA859B-E555-4109-94F3-6700E046E008}"/>
          </ac:spMkLst>
        </pc:spChg>
        <pc:picChg chg="add del mod ord">
          <ac:chgData name="Sanda Paukšte" userId="S::sanda.paukste@stud.lka.edu.lv::343c77c9-7b58-46e6-aa18-573db7012ddd" providerId="AD" clId="Web-{0A97AABD-2007-83F4-7406-60D7A3CE84D2}" dt="2024-11-04T10:51:22.690" v="296"/>
          <ac:picMkLst>
            <pc:docMk/>
            <pc:sldMk cId="2877061078" sldId="310"/>
            <ac:picMk id="4" creationId="{D9FFB97E-D8C3-87E1-32A5-CD45F5AE5603}"/>
          </ac:picMkLst>
        </pc:picChg>
        <pc:picChg chg="add mod ord">
          <ac:chgData name="Sanda Paukšte" userId="S::sanda.paukste@stud.lka.edu.lv::343c77c9-7b58-46e6-aa18-573db7012ddd" providerId="AD" clId="Web-{0A97AABD-2007-83F4-7406-60D7A3CE84D2}" dt="2024-11-04T10:51:43.221" v="299"/>
          <ac:picMkLst>
            <pc:docMk/>
            <pc:sldMk cId="2877061078" sldId="310"/>
            <ac:picMk id="5" creationId="{6196CA7B-B3B2-624E-E599-DAE855FC1772}"/>
          </ac:picMkLst>
        </pc:picChg>
      </pc:sldChg>
      <pc:sldChg chg="addSp delSp modSp del mod setBg modClrScheme delDesignElem chgLayout">
        <pc:chgData name="Sanda Paukšte" userId="S::sanda.paukste@stud.lka.edu.lv::343c77c9-7b58-46e6-aa18-573db7012ddd" providerId="AD" clId="Web-{0A97AABD-2007-83F4-7406-60D7A3CE84D2}" dt="2024-11-04T10:57:21.341" v="361"/>
        <pc:sldMkLst>
          <pc:docMk/>
          <pc:sldMk cId="2410236233" sldId="315"/>
        </pc:sldMkLst>
        <pc:spChg chg="mod ord">
          <ac:chgData name="Sanda Paukšte" userId="S::sanda.paukste@stud.lka.edu.lv::343c77c9-7b58-46e6-aa18-573db7012ddd" providerId="AD" clId="Web-{0A97AABD-2007-83F4-7406-60D7A3CE84D2}" dt="2024-11-04T10:56:21.605" v="341"/>
          <ac:spMkLst>
            <pc:docMk/>
            <pc:sldMk cId="2410236233" sldId="315"/>
            <ac:spMk id="2" creationId="{7C27198B-00D7-800D-76C7-E7C3480C8275}"/>
          </ac:spMkLst>
        </pc:spChg>
        <pc:spChg chg="mod ord">
          <ac:chgData name="Sanda Paukšte" userId="S::sanda.paukste@stud.lka.edu.lv::343c77c9-7b58-46e6-aa18-573db7012ddd" providerId="AD" clId="Web-{0A97AABD-2007-83F4-7406-60D7A3CE84D2}" dt="2024-11-04T10:56:21.605" v="341"/>
          <ac:spMkLst>
            <pc:docMk/>
            <pc:sldMk cId="2410236233" sldId="315"/>
            <ac:spMk id="3" creationId="{D8FF28E7-1A36-136B-A5BE-E38FE2BF7E2C}"/>
          </ac:spMkLst>
        </pc:spChg>
        <pc:spChg chg="add del">
          <ac:chgData name="Sanda Paukšte" userId="S::sanda.paukste@stud.lka.edu.lv::343c77c9-7b58-46e6-aa18-573db7012ddd" providerId="AD" clId="Web-{0A97AABD-2007-83F4-7406-60D7A3CE84D2}" dt="2024-11-04T10:56:21.605" v="341"/>
          <ac:spMkLst>
            <pc:docMk/>
            <pc:sldMk cId="2410236233" sldId="315"/>
            <ac:spMk id="10" creationId="{AF6CB648-9554-488A-B457-99CAAD1DA528}"/>
          </ac:spMkLst>
        </pc:spChg>
        <pc:spChg chg="add del">
          <ac:chgData name="Sanda Paukšte" userId="S::sanda.paukste@stud.lka.edu.lv::343c77c9-7b58-46e6-aa18-573db7012ddd" providerId="AD" clId="Web-{0A97AABD-2007-83F4-7406-60D7A3CE84D2}" dt="2024-11-04T10:56:21.605" v="341"/>
          <ac:spMkLst>
            <pc:docMk/>
            <pc:sldMk cId="2410236233" sldId="315"/>
            <ac:spMk id="12" creationId="{E3ADCBE7-9330-1CDA-00EB-CDD12DB722FF}"/>
          </ac:spMkLst>
        </pc:spChg>
        <pc:grpChg chg="add del">
          <ac:chgData name="Sanda Paukšte" userId="S::sanda.paukste@stud.lka.edu.lv::343c77c9-7b58-46e6-aa18-573db7012ddd" providerId="AD" clId="Web-{0A97AABD-2007-83F4-7406-60D7A3CE84D2}" dt="2024-11-04T10:56:21.605" v="341"/>
          <ac:grpSpMkLst>
            <pc:docMk/>
            <pc:sldMk cId="2410236233" sldId="315"/>
            <ac:grpSpMk id="17" creationId="{6258F736-B256-8039-9DC6-F4E49A5C5AD5}"/>
          </ac:grpSpMkLst>
        </pc:grpChg>
        <pc:picChg chg="add mod">
          <ac:chgData name="Sanda Paukšte" userId="S::sanda.paukste@stud.lka.edu.lv::343c77c9-7b58-46e6-aa18-573db7012ddd" providerId="AD" clId="Web-{0A97AABD-2007-83F4-7406-60D7A3CE84D2}" dt="2024-11-04T10:56:21.605" v="341"/>
          <ac:picMkLst>
            <pc:docMk/>
            <pc:sldMk cId="2410236233" sldId="315"/>
            <ac:picMk id="5" creationId="{15B08BD8-2C1E-D37D-C8AD-16B370E01C5F}"/>
          </ac:picMkLst>
        </pc:picChg>
      </pc:sldChg>
      <pc:sldChg chg="modSp mod modClrScheme chgLayout">
        <pc:chgData name="Sanda Paukšte" userId="S::sanda.paukste@stud.lka.edu.lv::343c77c9-7b58-46e6-aa18-573db7012ddd" providerId="AD" clId="Web-{0A97AABD-2007-83F4-7406-60D7A3CE84D2}" dt="2024-11-04T10:56:19.230" v="340"/>
        <pc:sldMkLst>
          <pc:docMk/>
          <pc:sldMk cId="1802967288" sldId="316"/>
        </pc:sldMkLst>
        <pc:spChg chg="mod ord">
          <ac:chgData name="Sanda Paukšte" userId="S::sanda.paukste@stud.lka.edu.lv::343c77c9-7b58-46e6-aa18-573db7012ddd" providerId="AD" clId="Web-{0A97AABD-2007-83F4-7406-60D7A3CE84D2}" dt="2024-11-04T10:56:19.230" v="340"/>
          <ac:spMkLst>
            <pc:docMk/>
            <pc:sldMk cId="1802967288" sldId="316"/>
            <ac:spMk id="2" creationId="{024BC5CB-7CD4-3C94-10E6-FAE44F9B116D}"/>
          </ac:spMkLst>
        </pc:spChg>
        <pc:spChg chg="mod ord">
          <ac:chgData name="Sanda Paukšte" userId="S::sanda.paukste@stud.lka.edu.lv::343c77c9-7b58-46e6-aa18-573db7012ddd" providerId="AD" clId="Web-{0A97AABD-2007-83F4-7406-60D7A3CE84D2}" dt="2024-11-04T10:56:19.230" v="340"/>
          <ac:spMkLst>
            <pc:docMk/>
            <pc:sldMk cId="1802967288" sldId="316"/>
            <ac:spMk id="3" creationId="{6D837B2E-CA72-02C2-9789-3F14D915D771}"/>
          </ac:spMkLst>
        </pc:spChg>
      </pc:sldChg>
      <pc:sldChg chg="modSp mod modClrScheme chgLayout">
        <pc:chgData name="Sanda Paukšte" userId="S::sanda.paukste@stud.lka.edu.lv::343c77c9-7b58-46e6-aa18-573db7012ddd" providerId="AD" clId="Web-{0A97AABD-2007-83F4-7406-60D7A3CE84D2}" dt="2024-11-04T10:56:19.230" v="340"/>
        <pc:sldMkLst>
          <pc:docMk/>
          <pc:sldMk cId="3726217800" sldId="335"/>
        </pc:sldMkLst>
        <pc:spChg chg="mod ord">
          <ac:chgData name="Sanda Paukšte" userId="S::sanda.paukste@stud.lka.edu.lv::343c77c9-7b58-46e6-aa18-573db7012ddd" providerId="AD" clId="Web-{0A97AABD-2007-83F4-7406-60D7A3CE84D2}" dt="2024-11-04T10:56:19.230" v="340"/>
          <ac:spMkLst>
            <pc:docMk/>
            <pc:sldMk cId="3726217800" sldId="335"/>
            <ac:spMk id="2" creationId="{21966E5F-8157-C12A-155F-892F8DC24319}"/>
          </ac:spMkLst>
        </pc:spChg>
        <pc:spChg chg="mod ord">
          <ac:chgData name="Sanda Paukšte" userId="S::sanda.paukste@stud.lka.edu.lv::343c77c9-7b58-46e6-aa18-573db7012ddd" providerId="AD" clId="Web-{0A97AABD-2007-83F4-7406-60D7A3CE84D2}" dt="2024-11-04T10:56:19.230" v="340"/>
          <ac:spMkLst>
            <pc:docMk/>
            <pc:sldMk cId="3726217800" sldId="335"/>
            <ac:spMk id="3" creationId="{799D50D1-3C68-7C4A-9482-C1A842352F0F}"/>
          </ac:spMkLst>
        </pc:spChg>
        <pc:picChg chg="mod ord">
          <ac:chgData name="Sanda Paukšte" userId="S::sanda.paukste@stud.lka.edu.lv::343c77c9-7b58-46e6-aa18-573db7012ddd" providerId="AD" clId="Web-{0A97AABD-2007-83F4-7406-60D7A3CE84D2}" dt="2024-11-04T10:56:19.230" v="340"/>
          <ac:picMkLst>
            <pc:docMk/>
            <pc:sldMk cId="3726217800" sldId="335"/>
            <ac:picMk id="7" creationId="{8CCBD66B-DCDF-BBDA-415C-071844837C01}"/>
          </ac:picMkLst>
        </pc:picChg>
        <pc:picChg chg="mod ord">
          <ac:chgData name="Sanda Paukšte" userId="S::sanda.paukste@stud.lka.edu.lv::343c77c9-7b58-46e6-aa18-573db7012ddd" providerId="AD" clId="Web-{0A97AABD-2007-83F4-7406-60D7A3CE84D2}" dt="2024-11-04T10:56:19.230" v="340"/>
          <ac:picMkLst>
            <pc:docMk/>
            <pc:sldMk cId="3726217800" sldId="335"/>
            <ac:picMk id="9" creationId="{E2B8A4A9-EDD3-D359-975E-1A00FA9E4B59}"/>
          </ac:picMkLst>
        </pc:picChg>
      </pc:sldChg>
      <pc:sldChg chg="modSp mod modClrScheme chgLayout">
        <pc:chgData name="Sanda Paukšte" userId="S::sanda.paukste@stud.lka.edu.lv::343c77c9-7b58-46e6-aa18-573db7012ddd" providerId="AD" clId="Web-{0A97AABD-2007-83F4-7406-60D7A3CE84D2}" dt="2024-11-04T10:56:19.230" v="340"/>
        <pc:sldMkLst>
          <pc:docMk/>
          <pc:sldMk cId="3811528910" sldId="336"/>
        </pc:sldMkLst>
        <pc:spChg chg="mod ord">
          <ac:chgData name="Sanda Paukšte" userId="S::sanda.paukste@stud.lka.edu.lv::343c77c9-7b58-46e6-aa18-573db7012ddd" providerId="AD" clId="Web-{0A97AABD-2007-83F4-7406-60D7A3CE84D2}" dt="2024-11-04T10:56:19.230" v="340"/>
          <ac:spMkLst>
            <pc:docMk/>
            <pc:sldMk cId="3811528910" sldId="336"/>
            <ac:spMk id="2" creationId="{B696EDF0-119C-DE5E-E095-C8E50EB66C2C}"/>
          </ac:spMkLst>
        </pc:spChg>
        <pc:spChg chg="mod ord">
          <ac:chgData name="Sanda Paukšte" userId="S::sanda.paukste@stud.lka.edu.lv::343c77c9-7b58-46e6-aa18-573db7012ddd" providerId="AD" clId="Web-{0A97AABD-2007-83F4-7406-60D7A3CE84D2}" dt="2024-11-04T10:56:19.230" v="340"/>
          <ac:spMkLst>
            <pc:docMk/>
            <pc:sldMk cId="3811528910" sldId="336"/>
            <ac:spMk id="3" creationId="{C6C726B8-C904-002D-2AF4-3168A057DF85}"/>
          </ac:spMkLst>
        </pc:spChg>
      </pc:sldChg>
      <pc:sldChg chg="modSp del mod modClrScheme chgLayout">
        <pc:chgData name="Sanda Paukšte" userId="S::sanda.paukste@stud.lka.edu.lv::343c77c9-7b58-46e6-aa18-573db7012ddd" providerId="AD" clId="Web-{0A97AABD-2007-83F4-7406-60D7A3CE84D2}" dt="2024-11-04T11:38:14.746" v="398"/>
        <pc:sldMkLst>
          <pc:docMk/>
          <pc:sldMk cId="912702610" sldId="337"/>
        </pc:sldMkLst>
        <pc:spChg chg="mod ord">
          <ac:chgData name="Sanda Paukšte" userId="S::sanda.paukste@stud.lka.edu.lv::343c77c9-7b58-46e6-aa18-573db7012ddd" providerId="AD" clId="Web-{0A97AABD-2007-83F4-7406-60D7A3CE84D2}" dt="2024-11-04T10:56:19.230" v="340"/>
          <ac:spMkLst>
            <pc:docMk/>
            <pc:sldMk cId="912702610" sldId="337"/>
            <ac:spMk id="2" creationId="{90136E67-4975-8E1C-7B5A-3E02EE40021D}"/>
          </ac:spMkLst>
        </pc:spChg>
        <pc:spChg chg="mod ord">
          <ac:chgData name="Sanda Paukšte" userId="S::sanda.paukste@stud.lka.edu.lv::343c77c9-7b58-46e6-aa18-573db7012ddd" providerId="AD" clId="Web-{0A97AABD-2007-83F4-7406-60D7A3CE84D2}" dt="2024-11-04T10:56:19.230" v="340"/>
          <ac:spMkLst>
            <pc:docMk/>
            <pc:sldMk cId="912702610" sldId="337"/>
            <ac:spMk id="3" creationId="{8E5D160C-90E1-B3E7-557F-86F4B2BF4A81}"/>
          </ac:spMkLst>
        </pc:spChg>
      </pc:sldChg>
      <pc:sldChg chg="modSp del mod modClrScheme chgLayout">
        <pc:chgData name="Sanda Paukšte" userId="S::sanda.paukste@stud.lka.edu.lv::343c77c9-7b58-46e6-aa18-573db7012ddd" providerId="AD" clId="Web-{0A97AABD-2007-83F4-7406-60D7A3CE84D2}" dt="2024-11-04T11:38:12.184" v="397"/>
        <pc:sldMkLst>
          <pc:docMk/>
          <pc:sldMk cId="252789503" sldId="338"/>
        </pc:sldMkLst>
        <pc:spChg chg="mod ord">
          <ac:chgData name="Sanda Paukšte" userId="S::sanda.paukste@stud.lka.edu.lv::343c77c9-7b58-46e6-aa18-573db7012ddd" providerId="AD" clId="Web-{0A97AABD-2007-83F4-7406-60D7A3CE84D2}" dt="2024-11-04T10:56:19.230" v="340"/>
          <ac:spMkLst>
            <pc:docMk/>
            <pc:sldMk cId="252789503" sldId="338"/>
            <ac:spMk id="2" creationId="{AEE7C743-4029-159D-3973-C42224DE8273}"/>
          </ac:spMkLst>
        </pc:spChg>
        <pc:spChg chg="mod ord">
          <ac:chgData name="Sanda Paukšte" userId="S::sanda.paukste@stud.lka.edu.lv::343c77c9-7b58-46e6-aa18-573db7012ddd" providerId="AD" clId="Web-{0A97AABD-2007-83F4-7406-60D7A3CE84D2}" dt="2024-11-04T10:56:19.230" v="340"/>
          <ac:spMkLst>
            <pc:docMk/>
            <pc:sldMk cId="252789503" sldId="338"/>
            <ac:spMk id="3" creationId="{736535AD-9DBC-40DE-A8EF-76ADA4EABE64}"/>
          </ac:spMkLst>
        </pc:spChg>
      </pc:sldChg>
      <pc:sldChg chg="modSp del mod modClrScheme chgLayout">
        <pc:chgData name="Sanda Paukšte" userId="S::sanda.paukste@stud.lka.edu.lv::343c77c9-7b58-46e6-aa18-573db7012ddd" providerId="AD" clId="Web-{0A97AABD-2007-83F4-7406-60D7A3CE84D2}" dt="2024-11-04T11:38:10.106" v="396"/>
        <pc:sldMkLst>
          <pc:docMk/>
          <pc:sldMk cId="4276868333" sldId="339"/>
        </pc:sldMkLst>
        <pc:spChg chg="mod ord">
          <ac:chgData name="Sanda Paukšte" userId="S::sanda.paukste@stud.lka.edu.lv::343c77c9-7b58-46e6-aa18-573db7012ddd" providerId="AD" clId="Web-{0A97AABD-2007-83F4-7406-60D7A3CE84D2}" dt="2024-11-04T10:56:19.230" v="340"/>
          <ac:spMkLst>
            <pc:docMk/>
            <pc:sldMk cId="4276868333" sldId="339"/>
            <ac:spMk id="2" creationId="{44C5E2A8-42F4-4068-622F-0EAEF4A15E2A}"/>
          </ac:spMkLst>
        </pc:spChg>
        <pc:spChg chg="mod ord">
          <ac:chgData name="Sanda Paukšte" userId="S::sanda.paukste@stud.lka.edu.lv::343c77c9-7b58-46e6-aa18-573db7012ddd" providerId="AD" clId="Web-{0A97AABD-2007-83F4-7406-60D7A3CE84D2}" dt="2024-11-04T10:56:19.230" v="340"/>
          <ac:spMkLst>
            <pc:docMk/>
            <pc:sldMk cId="4276868333" sldId="339"/>
            <ac:spMk id="3" creationId="{30006FED-97A3-69FF-0C01-36EE6F060625}"/>
          </ac:spMkLst>
        </pc:spChg>
      </pc:sldChg>
      <pc:sldChg chg="modSp del mod modClrScheme chgLayout">
        <pc:chgData name="Sanda Paukšte" userId="S::sanda.paukste@stud.lka.edu.lv::343c77c9-7b58-46e6-aa18-573db7012ddd" providerId="AD" clId="Web-{0A97AABD-2007-83F4-7406-60D7A3CE84D2}" dt="2024-11-04T11:38:07.434" v="395"/>
        <pc:sldMkLst>
          <pc:docMk/>
          <pc:sldMk cId="566199585" sldId="340"/>
        </pc:sldMkLst>
        <pc:spChg chg="mod ord">
          <ac:chgData name="Sanda Paukšte" userId="S::sanda.paukste@stud.lka.edu.lv::343c77c9-7b58-46e6-aa18-573db7012ddd" providerId="AD" clId="Web-{0A97AABD-2007-83F4-7406-60D7A3CE84D2}" dt="2024-11-04T10:56:19.230" v="340"/>
          <ac:spMkLst>
            <pc:docMk/>
            <pc:sldMk cId="566199585" sldId="340"/>
            <ac:spMk id="2" creationId="{6B4EA2B3-9A90-6EE3-F26D-DA6DCB7F9D32}"/>
          </ac:spMkLst>
        </pc:spChg>
        <pc:spChg chg="mod ord">
          <ac:chgData name="Sanda Paukšte" userId="S::sanda.paukste@stud.lka.edu.lv::343c77c9-7b58-46e6-aa18-573db7012ddd" providerId="AD" clId="Web-{0A97AABD-2007-83F4-7406-60D7A3CE84D2}" dt="2024-11-04T10:56:19.230" v="340"/>
          <ac:spMkLst>
            <pc:docMk/>
            <pc:sldMk cId="566199585" sldId="340"/>
            <ac:spMk id="3" creationId="{89B2D6AE-343F-921F-BEEB-FC9C2BD6F6CA}"/>
          </ac:spMkLst>
        </pc:spChg>
      </pc:sldChg>
      <pc:sldChg chg="modSp del mod modClrScheme chgLayout">
        <pc:chgData name="Sanda Paukšte" userId="S::sanda.paukste@stud.lka.edu.lv::343c77c9-7b58-46e6-aa18-573db7012ddd" providerId="AD" clId="Web-{0A97AABD-2007-83F4-7406-60D7A3CE84D2}" dt="2024-11-04T11:38:01.918" v="394"/>
        <pc:sldMkLst>
          <pc:docMk/>
          <pc:sldMk cId="669336282" sldId="341"/>
        </pc:sldMkLst>
        <pc:spChg chg="mod ord">
          <ac:chgData name="Sanda Paukšte" userId="S::sanda.paukste@stud.lka.edu.lv::343c77c9-7b58-46e6-aa18-573db7012ddd" providerId="AD" clId="Web-{0A97AABD-2007-83F4-7406-60D7A3CE84D2}" dt="2024-11-04T10:56:19.230" v="340"/>
          <ac:spMkLst>
            <pc:docMk/>
            <pc:sldMk cId="669336282" sldId="341"/>
            <ac:spMk id="2" creationId="{D57013F2-4078-CEAB-C851-F2AE491A7B46}"/>
          </ac:spMkLst>
        </pc:spChg>
        <pc:spChg chg="mod ord">
          <ac:chgData name="Sanda Paukšte" userId="S::sanda.paukste@stud.lka.edu.lv::343c77c9-7b58-46e6-aa18-573db7012ddd" providerId="AD" clId="Web-{0A97AABD-2007-83F4-7406-60D7A3CE84D2}" dt="2024-11-04T10:56:19.230" v="340"/>
          <ac:spMkLst>
            <pc:docMk/>
            <pc:sldMk cId="669336282" sldId="341"/>
            <ac:spMk id="3" creationId="{DEA7F129-7D61-9F53-255F-02DE97EE3852}"/>
          </ac:spMkLst>
        </pc:spChg>
      </pc:sldChg>
      <pc:sldChg chg="addSp modSp new">
        <pc:chgData name="Sanda Paukšte" userId="S::sanda.paukste@stud.lka.edu.lv::343c77c9-7b58-46e6-aa18-573db7012ddd" providerId="AD" clId="Web-{0A97AABD-2007-83F4-7406-60D7A3CE84D2}" dt="2024-11-04T11:32:53.971" v="390"/>
        <pc:sldMkLst>
          <pc:docMk/>
          <pc:sldMk cId="674828809" sldId="342"/>
        </pc:sldMkLst>
        <pc:spChg chg="mod">
          <ac:chgData name="Sanda Paukšte" userId="S::sanda.paukste@stud.lka.edu.lv::343c77c9-7b58-46e6-aa18-573db7012ddd" providerId="AD" clId="Web-{0A97AABD-2007-83F4-7406-60D7A3CE84D2}" dt="2024-11-04T10:56:44.309" v="350" actId="20577"/>
          <ac:spMkLst>
            <pc:docMk/>
            <pc:sldMk cId="674828809" sldId="342"/>
            <ac:spMk id="2" creationId="{CC653D72-D50A-919D-A1FD-ADF6EE5EACE9}"/>
          </ac:spMkLst>
        </pc:spChg>
        <pc:spChg chg="mod">
          <ac:chgData name="Sanda Paukšte" userId="S::sanda.paukste@stud.lka.edu.lv::343c77c9-7b58-46e6-aa18-573db7012ddd" providerId="AD" clId="Web-{0A97AABD-2007-83F4-7406-60D7A3CE84D2}" dt="2024-11-04T10:57:12.872" v="358" actId="14100"/>
          <ac:spMkLst>
            <pc:docMk/>
            <pc:sldMk cId="674828809" sldId="342"/>
            <ac:spMk id="3" creationId="{44E9C0A2-0F96-9E59-5BA2-DED2A8344260}"/>
          </ac:spMkLst>
        </pc:spChg>
        <pc:picChg chg="add mod">
          <ac:chgData name="Sanda Paukšte" userId="S::sanda.paukste@stud.lka.edu.lv::343c77c9-7b58-46e6-aa18-573db7012ddd" providerId="AD" clId="Web-{0A97AABD-2007-83F4-7406-60D7A3CE84D2}" dt="2024-11-04T11:32:53.971" v="390"/>
          <ac:picMkLst>
            <pc:docMk/>
            <pc:sldMk cId="674828809" sldId="342"/>
            <ac:picMk id="5" creationId="{DE3EC8CC-6823-5A5E-18BC-B7F75C2F9F68}"/>
          </ac:picMkLst>
        </pc:picChg>
      </pc:sldChg>
      <pc:sldChg chg="new add del">
        <pc:chgData name="Sanda Paukšte" userId="S::sanda.paukste@stud.lka.edu.lv::343c77c9-7b58-46e6-aa18-573db7012ddd" providerId="AD" clId="Web-{0A97AABD-2007-83F4-7406-60D7A3CE84D2}" dt="2024-11-04T10:56:16.261" v="339"/>
        <pc:sldMkLst>
          <pc:docMk/>
          <pc:sldMk cId="2418687466" sldId="342"/>
        </pc:sldMkLst>
      </pc:sldChg>
      <pc:sldChg chg="addSp delSp modSp new mod ord setBg">
        <pc:chgData name="Sanda Paukšte" userId="S::sanda.paukste@stud.lka.edu.lv::343c77c9-7b58-46e6-aa18-573db7012ddd" providerId="AD" clId="Web-{0A97AABD-2007-83F4-7406-60D7A3CE84D2}" dt="2024-11-04T11:10:56.133" v="368"/>
        <pc:sldMkLst>
          <pc:docMk/>
          <pc:sldMk cId="4146992244" sldId="343"/>
        </pc:sldMkLst>
        <pc:spChg chg="del">
          <ac:chgData name="Sanda Paukšte" userId="S::sanda.paukste@stud.lka.edu.lv::343c77c9-7b58-46e6-aa18-573db7012ddd" providerId="AD" clId="Web-{0A97AABD-2007-83F4-7406-60D7A3CE84D2}" dt="2024-11-04T11:10:40.960" v="365"/>
          <ac:spMkLst>
            <pc:docMk/>
            <pc:sldMk cId="4146992244" sldId="343"/>
            <ac:spMk id="2" creationId="{F970A73C-928A-6F88-9030-667F7EFC0D8D}"/>
          </ac:spMkLst>
        </pc:spChg>
        <pc:spChg chg="del">
          <ac:chgData name="Sanda Paukšte" userId="S::sanda.paukste@stud.lka.edu.lv::343c77c9-7b58-46e6-aa18-573db7012ddd" providerId="AD" clId="Web-{0A97AABD-2007-83F4-7406-60D7A3CE84D2}" dt="2024-11-04T11:10:40.960" v="364"/>
          <ac:spMkLst>
            <pc:docMk/>
            <pc:sldMk cId="4146992244" sldId="343"/>
            <ac:spMk id="3" creationId="{3C14505B-E64F-D424-8EA4-0A3862A4F91E}"/>
          </ac:spMkLst>
        </pc:spChg>
        <pc:spChg chg="add">
          <ac:chgData name="Sanda Paukšte" userId="S::sanda.paukste@stud.lka.edu.lv::343c77c9-7b58-46e6-aa18-573db7012ddd" providerId="AD" clId="Web-{0A97AABD-2007-83F4-7406-60D7A3CE84D2}" dt="2024-11-04T11:10:56.133" v="368"/>
          <ac:spMkLst>
            <pc:docMk/>
            <pc:sldMk cId="4146992244" sldId="343"/>
            <ac:spMk id="9" creationId="{42A4FC2C-047E-45A5-965D-8E1E3BF09BC6}"/>
          </ac:spMkLst>
        </pc:spChg>
        <pc:picChg chg="add mod">
          <ac:chgData name="Sanda Paukšte" userId="S::sanda.paukste@stud.lka.edu.lv::343c77c9-7b58-46e6-aa18-573db7012ddd" providerId="AD" clId="Web-{0A97AABD-2007-83F4-7406-60D7A3CE84D2}" dt="2024-11-04T11:10:56.133" v="368"/>
          <ac:picMkLst>
            <pc:docMk/>
            <pc:sldMk cId="4146992244" sldId="343"/>
            <ac:picMk id="4" creationId="{0B8812B9-B680-13F2-A0F6-37C7E791FA3C}"/>
          </ac:picMkLst>
        </pc:picChg>
      </pc:sldChg>
      <pc:sldChg chg="addSp delSp modSp new mod setBg">
        <pc:chgData name="Sanda Paukšte" userId="S::sanda.paukste@stud.lka.edu.lv::343c77c9-7b58-46e6-aa18-573db7012ddd" providerId="AD" clId="Web-{0A97AABD-2007-83F4-7406-60D7A3CE84D2}" dt="2024-11-04T11:18:35.506" v="375" actId="14100"/>
        <pc:sldMkLst>
          <pc:docMk/>
          <pc:sldMk cId="1326656277" sldId="344"/>
        </pc:sldMkLst>
        <pc:spChg chg="del">
          <ac:chgData name="Sanda Paukšte" userId="S::sanda.paukste@stud.lka.edu.lv::343c77c9-7b58-46e6-aa18-573db7012ddd" providerId="AD" clId="Web-{0A97AABD-2007-83F4-7406-60D7A3CE84D2}" dt="2024-11-04T11:18:16.396" v="371"/>
          <ac:spMkLst>
            <pc:docMk/>
            <pc:sldMk cId="1326656277" sldId="344"/>
            <ac:spMk id="2" creationId="{F0055D22-1A98-FD7A-FE6C-F42FE5C4761B}"/>
          </ac:spMkLst>
        </pc:spChg>
        <pc:spChg chg="del">
          <ac:chgData name="Sanda Paukšte" userId="S::sanda.paukste@stud.lka.edu.lv::343c77c9-7b58-46e6-aa18-573db7012ddd" providerId="AD" clId="Web-{0A97AABD-2007-83F4-7406-60D7A3CE84D2}" dt="2024-11-04T11:18:16.396" v="370"/>
          <ac:spMkLst>
            <pc:docMk/>
            <pc:sldMk cId="1326656277" sldId="344"/>
            <ac:spMk id="3" creationId="{7007F01F-8D30-1E6B-6488-CA422D9E83C0}"/>
          </ac:spMkLst>
        </pc:spChg>
        <pc:spChg chg="add">
          <ac:chgData name="Sanda Paukšte" userId="S::sanda.paukste@stud.lka.edu.lv::343c77c9-7b58-46e6-aa18-573db7012ddd" providerId="AD" clId="Web-{0A97AABD-2007-83F4-7406-60D7A3CE84D2}" dt="2024-11-04T11:18:22.537" v="374"/>
          <ac:spMkLst>
            <pc:docMk/>
            <pc:sldMk cId="1326656277" sldId="344"/>
            <ac:spMk id="9" creationId="{42A4FC2C-047E-45A5-965D-8E1E3BF09BC6}"/>
          </ac:spMkLst>
        </pc:spChg>
        <pc:picChg chg="add mod">
          <ac:chgData name="Sanda Paukšte" userId="S::sanda.paukste@stud.lka.edu.lv::343c77c9-7b58-46e6-aa18-573db7012ddd" providerId="AD" clId="Web-{0A97AABD-2007-83F4-7406-60D7A3CE84D2}" dt="2024-11-04T11:18:35.506" v="375" actId="14100"/>
          <ac:picMkLst>
            <pc:docMk/>
            <pc:sldMk cId="1326656277" sldId="344"/>
            <ac:picMk id="4" creationId="{CE15188C-3608-4A93-1738-FDAEA293AE57}"/>
          </ac:picMkLst>
        </pc:picChg>
      </pc:sldChg>
      <pc:sldMasterChg chg="add del addSldLayout delSldLayout">
        <pc:chgData name="Sanda Paukšte" userId="S::sanda.paukste@stud.lka.edu.lv::343c77c9-7b58-46e6-aa18-573db7012ddd" providerId="AD" clId="Web-{0A97AABD-2007-83F4-7406-60D7A3CE84D2}" dt="2024-11-04T10:56:19.230" v="340"/>
        <pc:sldMasterMkLst>
          <pc:docMk/>
          <pc:sldMasterMk cId="2603304762" sldId="2147483648"/>
        </pc:sldMasterMkLst>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3466891384" sldId="2147483652"/>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513022222" sldId="2147483653"/>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533479038" sldId="2147483654"/>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921129982" sldId="2147483660"/>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611437579" sldId="2147483661"/>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787302142" sldId="2147483663"/>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3356999899" sldId="2147483664"/>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79468368" sldId="2147483665"/>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60202830" sldId="2147483666"/>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411872640" sldId="2147483672"/>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607078770" sldId="2147483674"/>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467225248" sldId="2147483677"/>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122062127" sldId="2147483678"/>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3538379817" sldId="2147483679"/>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962363360" sldId="2147483682"/>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398882727" sldId="2147483683"/>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765796586" sldId="2147483684"/>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967341017" sldId="2147483685"/>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894785867" sldId="2147483695"/>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876102625" sldId="2147483697"/>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268462405" sldId="2147483698"/>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220848927" sldId="2147483699"/>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019429136" sldId="2147483700"/>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789177990" sldId="2147483701"/>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149835958" sldId="2147483702"/>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242596592" sldId="2147483703"/>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608653519" sldId="2147483704"/>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3127316836" sldId="2147483705"/>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057769053" sldId="2147483706"/>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69587448" sldId="2147483707"/>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8190783" sldId="2147483708"/>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213225805" sldId="2147483709"/>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738039989" sldId="2147483710"/>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80048206" sldId="2147483711"/>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085748621" sldId="2147483712"/>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58545935" sldId="2147483713"/>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3212487657" sldId="2147483714"/>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1216365864" sldId="2147483715"/>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640040906" sldId="2147483716"/>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300019527" sldId="2147483717"/>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41230803" sldId="2147483718"/>
          </pc:sldLayoutMkLst>
        </pc:sldLayoutChg>
        <pc:sldLayoutChg chg="add del">
          <pc:chgData name="Sanda Paukšte" userId="S::sanda.paukste@stud.lka.edu.lv::343c77c9-7b58-46e6-aa18-573db7012ddd" providerId="AD" clId="Web-{0A97AABD-2007-83F4-7406-60D7A3CE84D2}" dt="2024-11-04T10:56:19.230" v="340"/>
          <pc:sldLayoutMkLst>
            <pc:docMk/>
            <pc:sldMasterMk cId="2603304762" sldId="2147483648"/>
            <pc:sldLayoutMk cId="2638855511" sldId="2147483719"/>
          </pc:sldLayoutMkLst>
        </pc:sldLayoutChg>
      </pc:sldMasterChg>
      <pc:sldMasterChg chg="add del addSldLayout delSldLayout modSldLayout">
        <pc:chgData name="Sanda Paukšte" userId="S::sanda.paukste@stud.lka.edu.lv::343c77c9-7b58-46e6-aa18-573db7012ddd" providerId="AD" clId="Web-{0A97AABD-2007-83F4-7406-60D7A3CE84D2}" dt="2024-11-04T10:56:19.230" v="340"/>
        <pc:sldMasterMkLst>
          <pc:docMk/>
          <pc:sldMasterMk cId="2842159195" sldId="2147483720"/>
        </pc:sldMasterMkLst>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2687941235" sldId="2147483721"/>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1274941820" sldId="2147483722"/>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3599879286" sldId="2147483723"/>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2394096605" sldId="2147483724"/>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1531782890" sldId="2147483725"/>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2544399385" sldId="2147483726"/>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11728244" sldId="2147483727"/>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3538551624" sldId="2147483728"/>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1674432606" sldId="2147483729"/>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2886519497" sldId="2147483730"/>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3744132641" sldId="2147483731"/>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3399466858" sldId="2147483732"/>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895601113" sldId="2147483733"/>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2936960267" sldId="2147483734"/>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142453521" sldId="2147483735"/>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737643362" sldId="2147483736"/>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3822131605" sldId="2147483737"/>
          </pc:sldLayoutMkLst>
        </pc:sldLayoutChg>
        <pc:sldLayoutChg chg="add del mod replId">
          <pc:chgData name="Sanda Paukšte" userId="S::sanda.paukste@stud.lka.edu.lv::343c77c9-7b58-46e6-aa18-573db7012ddd" providerId="AD" clId="Web-{0A97AABD-2007-83F4-7406-60D7A3CE84D2}" dt="2024-11-04T10:56:19.230" v="340"/>
          <pc:sldLayoutMkLst>
            <pc:docMk/>
            <pc:sldMasterMk cId="2842159195" sldId="2147483720"/>
            <pc:sldLayoutMk cId="2621263826" sldId="2147483738"/>
          </pc:sldLayoutMkLst>
        </pc:sldLayoutChg>
      </pc:sldMasterChg>
    </pc:docChg>
  </pc:docChgLst>
  <pc:docChgLst>
    <pc:chgData name="Sanda Paukšte" userId="S::sanda.paukste@stud.lka.edu.lv::343c77c9-7b58-46e6-aa18-573db7012ddd" providerId="AD" clId="Web-{A3CFEF21-EC30-AB69-08C1-1FCFB62E6FF7}"/>
    <pc:docChg chg="addSld delSld modSld sldOrd">
      <pc:chgData name="Sanda Paukšte" userId="S::sanda.paukste@stud.lka.edu.lv::343c77c9-7b58-46e6-aa18-573db7012ddd" providerId="AD" clId="Web-{A3CFEF21-EC30-AB69-08C1-1FCFB62E6FF7}" dt="2024-10-31T08:34:59.326" v="854" actId="20577"/>
      <pc:docMkLst>
        <pc:docMk/>
      </pc:docMkLst>
      <pc:sldChg chg="del">
        <pc:chgData name="Sanda Paukšte" userId="S::sanda.paukste@stud.lka.edu.lv::343c77c9-7b58-46e6-aa18-573db7012ddd" providerId="AD" clId="Web-{A3CFEF21-EC30-AB69-08C1-1FCFB62E6FF7}" dt="2024-10-31T08:18:45.111" v="53"/>
        <pc:sldMkLst>
          <pc:docMk/>
          <pc:sldMk cId="3206835404" sldId="257"/>
        </pc:sldMkLst>
      </pc:sldChg>
      <pc:sldChg chg="del">
        <pc:chgData name="Sanda Paukšte" userId="S::sanda.paukste@stud.lka.edu.lv::343c77c9-7b58-46e6-aa18-573db7012ddd" providerId="AD" clId="Web-{A3CFEF21-EC30-AB69-08C1-1FCFB62E6FF7}" dt="2024-10-31T08:18:38.752" v="44"/>
        <pc:sldMkLst>
          <pc:docMk/>
          <pc:sldMk cId="3303588852" sldId="261"/>
        </pc:sldMkLst>
      </pc:sldChg>
      <pc:sldChg chg="modSp ord">
        <pc:chgData name="Sanda Paukšte" userId="S::sanda.paukste@stud.lka.edu.lv::343c77c9-7b58-46e6-aa18-573db7012ddd" providerId="AD" clId="Web-{A3CFEF21-EC30-AB69-08C1-1FCFB62E6FF7}" dt="2024-10-31T08:29:02.572" v="647" actId="20577"/>
        <pc:sldMkLst>
          <pc:docMk/>
          <pc:sldMk cId="3979218837" sldId="272"/>
        </pc:sldMkLst>
      </pc:sldChg>
      <pc:sldChg chg="ord">
        <pc:chgData name="Sanda Paukšte" userId="S::sanda.paukste@stud.lka.edu.lv::343c77c9-7b58-46e6-aa18-573db7012ddd" providerId="AD" clId="Web-{A3CFEF21-EC30-AB69-08C1-1FCFB62E6FF7}" dt="2024-10-31T08:19:31.002" v="58"/>
        <pc:sldMkLst>
          <pc:docMk/>
          <pc:sldMk cId="1563550828" sldId="276"/>
        </pc:sldMkLst>
      </pc:sldChg>
      <pc:sldChg chg="del">
        <pc:chgData name="Sanda Paukšte" userId="S::sanda.paukste@stud.lka.edu.lv::343c77c9-7b58-46e6-aa18-573db7012ddd" providerId="AD" clId="Web-{A3CFEF21-EC30-AB69-08C1-1FCFB62E6FF7}" dt="2024-10-31T08:17:45.501" v="30"/>
        <pc:sldMkLst>
          <pc:docMk/>
          <pc:sldMk cId="737130082" sldId="286"/>
        </pc:sldMkLst>
      </pc:sldChg>
      <pc:sldChg chg="modSp">
        <pc:chgData name="Sanda Paukšte" userId="S::sanda.paukste@stud.lka.edu.lv::343c77c9-7b58-46e6-aa18-573db7012ddd" providerId="AD" clId="Web-{A3CFEF21-EC30-AB69-08C1-1FCFB62E6FF7}" dt="2024-10-31T08:21:42.785" v="177" actId="20577"/>
        <pc:sldMkLst>
          <pc:docMk/>
          <pc:sldMk cId="1509300048" sldId="287"/>
        </pc:sldMkLst>
        <pc:spChg chg="mod">
          <ac:chgData name="Sanda Paukšte" userId="S::sanda.paukste@stud.lka.edu.lv::343c77c9-7b58-46e6-aa18-573db7012ddd" providerId="AD" clId="Web-{A3CFEF21-EC30-AB69-08C1-1FCFB62E6FF7}" dt="2024-10-31T08:21:13.910" v="132" actId="20577"/>
          <ac:spMkLst>
            <pc:docMk/>
            <pc:sldMk cId="1509300048" sldId="287"/>
            <ac:spMk id="2" creationId="{646A3FCB-C42D-1354-F458-FA0763698186}"/>
          </ac:spMkLst>
        </pc:spChg>
        <pc:spChg chg="mod">
          <ac:chgData name="Sanda Paukšte" userId="S::sanda.paukste@stud.lka.edu.lv::343c77c9-7b58-46e6-aa18-573db7012ddd" providerId="AD" clId="Web-{A3CFEF21-EC30-AB69-08C1-1FCFB62E6FF7}" dt="2024-10-31T08:21:42.785" v="177" actId="20577"/>
          <ac:spMkLst>
            <pc:docMk/>
            <pc:sldMk cId="1509300048" sldId="287"/>
            <ac:spMk id="3" creationId="{C26A4DCB-81DE-B2DB-8AB1-C1B3DBEC048B}"/>
          </ac:spMkLst>
        </pc:spChg>
      </pc:sldChg>
      <pc:sldChg chg="del">
        <pc:chgData name="Sanda Paukšte" userId="S::sanda.paukste@stud.lka.edu.lv::343c77c9-7b58-46e6-aa18-573db7012ddd" providerId="AD" clId="Web-{A3CFEF21-EC30-AB69-08C1-1FCFB62E6FF7}" dt="2024-10-31T08:18:39.986" v="46"/>
        <pc:sldMkLst>
          <pc:docMk/>
          <pc:sldMk cId="2131506040" sldId="290"/>
        </pc:sldMkLst>
      </pc:sldChg>
      <pc:sldChg chg="del">
        <pc:chgData name="Sanda Paukšte" userId="S::sanda.paukste@stud.lka.edu.lv::343c77c9-7b58-46e6-aa18-573db7012ddd" providerId="AD" clId="Web-{A3CFEF21-EC30-AB69-08C1-1FCFB62E6FF7}" dt="2024-10-31T08:18:40.970" v="48"/>
        <pc:sldMkLst>
          <pc:docMk/>
          <pc:sldMk cId="4170697937" sldId="291"/>
        </pc:sldMkLst>
      </pc:sldChg>
      <pc:sldChg chg="del">
        <pc:chgData name="Sanda Paukšte" userId="S::sanda.paukste@stud.lka.edu.lv::343c77c9-7b58-46e6-aa18-573db7012ddd" providerId="AD" clId="Web-{A3CFEF21-EC30-AB69-08C1-1FCFB62E6FF7}" dt="2024-10-31T08:18:43.064" v="50"/>
        <pc:sldMkLst>
          <pc:docMk/>
          <pc:sldMk cId="3777656267" sldId="292"/>
        </pc:sldMkLst>
      </pc:sldChg>
      <pc:sldChg chg="del">
        <pc:chgData name="Sanda Paukšte" userId="S::sanda.paukste@stud.lka.edu.lv::343c77c9-7b58-46e6-aa18-573db7012ddd" providerId="AD" clId="Web-{A3CFEF21-EC30-AB69-08C1-1FCFB62E6FF7}" dt="2024-10-31T08:18:53.627" v="54"/>
        <pc:sldMkLst>
          <pc:docMk/>
          <pc:sldMk cId="3631860118" sldId="293"/>
        </pc:sldMkLst>
      </pc:sldChg>
      <pc:sldChg chg="del">
        <pc:chgData name="Sanda Paukšte" userId="S::sanda.paukste@stud.lka.edu.lv::343c77c9-7b58-46e6-aa18-573db7012ddd" providerId="AD" clId="Web-{A3CFEF21-EC30-AB69-08C1-1FCFB62E6FF7}" dt="2024-10-31T08:18:55.408" v="56"/>
        <pc:sldMkLst>
          <pc:docMk/>
          <pc:sldMk cId="1321207583" sldId="294"/>
        </pc:sldMkLst>
      </pc:sldChg>
      <pc:sldChg chg="del">
        <pc:chgData name="Sanda Paukšte" userId="S::sanda.paukste@stud.lka.edu.lv::343c77c9-7b58-46e6-aa18-573db7012ddd" providerId="AD" clId="Web-{A3CFEF21-EC30-AB69-08C1-1FCFB62E6FF7}" dt="2024-10-31T08:18:44.439" v="52"/>
        <pc:sldMkLst>
          <pc:docMk/>
          <pc:sldMk cId="2145929144" sldId="303"/>
        </pc:sldMkLst>
      </pc:sldChg>
      <pc:sldChg chg="modSp">
        <pc:chgData name="Sanda Paukšte" userId="S::sanda.paukste@stud.lka.edu.lv::343c77c9-7b58-46e6-aa18-573db7012ddd" providerId="AD" clId="Web-{A3CFEF21-EC30-AB69-08C1-1FCFB62E6FF7}" dt="2024-10-31T08:32:32.324" v="716" actId="20577"/>
        <pc:sldMkLst>
          <pc:docMk/>
          <pc:sldMk cId="335144363" sldId="304"/>
        </pc:sldMkLst>
        <pc:spChg chg="mod">
          <ac:chgData name="Sanda Paukšte" userId="S::sanda.paukste@stud.lka.edu.lv::343c77c9-7b58-46e6-aa18-573db7012ddd" providerId="AD" clId="Web-{A3CFEF21-EC30-AB69-08C1-1FCFB62E6FF7}" dt="2024-10-31T08:32:32.324" v="716" actId="20577"/>
          <ac:spMkLst>
            <pc:docMk/>
            <pc:sldMk cId="335144363" sldId="304"/>
            <ac:spMk id="4" creationId="{F6A89FCE-B2EF-B62A-145C-6EA0E2F8DFB7}"/>
          </ac:spMkLst>
        </pc:spChg>
        <pc:spChg chg="mod">
          <ac:chgData name="Sanda Paukšte" userId="S::sanda.paukste@stud.lka.edu.lv::343c77c9-7b58-46e6-aa18-573db7012ddd" providerId="AD" clId="Web-{A3CFEF21-EC30-AB69-08C1-1FCFB62E6FF7}" dt="2024-10-31T08:30:51.245" v="695" actId="20577"/>
          <ac:spMkLst>
            <pc:docMk/>
            <pc:sldMk cId="335144363" sldId="304"/>
            <ac:spMk id="5" creationId="{CEE69595-2F61-5BA6-833D-9BE8FFB67BEA}"/>
          </ac:spMkLst>
        </pc:spChg>
        <pc:spChg chg="mod">
          <ac:chgData name="Sanda Paukšte" userId="S::sanda.paukste@stud.lka.edu.lv::343c77c9-7b58-46e6-aa18-573db7012ddd" providerId="AD" clId="Web-{A3CFEF21-EC30-AB69-08C1-1FCFB62E6FF7}" dt="2024-10-31T08:29:39.197" v="671" actId="20577"/>
          <ac:spMkLst>
            <pc:docMk/>
            <pc:sldMk cId="335144363" sldId="304"/>
            <ac:spMk id="6" creationId="{883949E6-2EE0-DFF2-9CA0-4A751CE4F4EF}"/>
          </ac:spMkLst>
        </pc:spChg>
      </pc:sldChg>
      <pc:sldChg chg="del">
        <pc:chgData name="Sanda Paukšte" userId="S::sanda.paukste@stud.lka.edu.lv::343c77c9-7b58-46e6-aa18-573db7012ddd" providerId="AD" clId="Web-{A3CFEF21-EC30-AB69-08C1-1FCFB62E6FF7}" dt="2024-10-31T08:18:56.377" v="57"/>
        <pc:sldMkLst>
          <pc:docMk/>
          <pc:sldMk cId="2022641286" sldId="308"/>
        </pc:sldMkLst>
      </pc:sldChg>
      <pc:sldChg chg="del">
        <pc:chgData name="Sanda Paukšte" userId="S::sanda.paukste@stud.lka.edu.lv::343c77c9-7b58-46e6-aa18-573db7012ddd" providerId="AD" clId="Web-{A3CFEF21-EC30-AB69-08C1-1FCFB62E6FF7}" dt="2024-10-31T08:18:39.502" v="45"/>
        <pc:sldMkLst>
          <pc:docMk/>
          <pc:sldMk cId="2378903072" sldId="309"/>
        </pc:sldMkLst>
      </pc:sldChg>
      <pc:sldChg chg="modSp">
        <pc:chgData name="Sanda Paukšte" userId="S::sanda.paukste@stud.lka.edu.lv::343c77c9-7b58-46e6-aa18-573db7012ddd" providerId="AD" clId="Web-{A3CFEF21-EC30-AB69-08C1-1FCFB62E6FF7}" dt="2024-10-31T08:25:17.647" v="588" actId="20577"/>
        <pc:sldMkLst>
          <pc:docMk/>
          <pc:sldMk cId="2877061078" sldId="310"/>
        </pc:sldMkLst>
        <pc:spChg chg="mod">
          <ac:chgData name="Sanda Paukšte" userId="S::sanda.paukste@stud.lka.edu.lv::343c77c9-7b58-46e6-aa18-573db7012ddd" providerId="AD" clId="Web-{A3CFEF21-EC30-AB69-08C1-1FCFB62E6FF7}" dt="2024-10-31T08:21:55.160" v="202" actId="20577"/>
          <ac:spMkLst>
            <pc:docMk/>
            <pc:sldMk cId="2877061078" sldId="310"/>
            <ac:spMk id="2" creationId="{B696EDF0-119C-DE5E-E095-C8E50EB66C2C}"/>
          </ac:spMkLst>
        </pc:spChg>
        <pc:spChg chg="mod">
          <ac:chgData name="Sanda Paukšte" userId="S::sanda.paukste@stud.lka.edu.lv::343c77c9-7b58-46e6-aa18-573db7012ddd" providerId="AD" clId="Web-{A3CFEF21-EC30-AB69-08C1-1FCFB62E6FF7}" dt="2024-10-31T08:25:17.647" v="588" actId="20577"/>
          <ac:spMkLst>
            <pc:docMk/>
            <pc:sldMk cId="2877061078" sldId="310"/>
            <ac:spMk id="3" creationId="{C6C726B8-C904-002D-2AF4-3168A057DF85}"/>
          </ac:spMkLst>
        </pc:spChg>
      </pc:sldChg>
      <pc:sldChg chg="del">
        <pc:chgData name="Sanda Paukšte" userId="S::sanda.paukste@stud.lka.edu.lv::343c77c9-7b58-46e6-aa18-573db7012ddd" providerId="AD" clId="Web-{A3CFEF21-EC30-AB69-08C1-1FCFB62E6FF7}" dt="2024-10-31T08:18:40.799" v="47"/>
        <pc:sldMkLst>
          <pc:docMk/>
          <pc:sldMk cId="2979228581" sldId="311"/>
        </pc:sldMkLst>
      </pc:sldChg>
      <pc:sldChg chg="del">
        <pc:chgData name="Sanda Paukšte" userId="S::sanda.paukste@stud.lka.edu.lv::343c77c9-7b58-46e6-aa18-573db7012ddd" providerId="AD" clId="Web-{A3CFEF21-EC30-AB69-08C1-1FCFB62E6FF7}" dt="2024-10-31T08:18:41.861" v="49"/>
        <pc:sldMkLst>
          <pc:docMk/>
          <pc:sldMk cId="2608857972" sldId="312"/>
        </pc:sldMkLst>
      </pc:sldChg>
      <pc:sldChg chg="del">
        <pc:chgData name="Sanda Paukšte" userId="S::sanda.paukste@stud.lka.edu.lv::343c77c9-7b58-46e6-aa18-573db7012ddd" providerId="AD" clId="Web-{A3CFEF21-EC30-AB69-08C1-1FCFB62E6FF7}" dt="2024-10-31T08:18:43.377" v="51"/>
        <pc:sldMkLst>
          <pc:docMk/>
          <pc:sldMk cId="2584791065" sldId="313"/>
        </pc:sldMkLst>
      </pc:sldChg>
      <pc:sldChg chg="del">
        <pc:chgData name="Sanda Paukšte" userId="S::sanda.paukste@stud.lka.edu.lv::343c77c9-7b58-46e6-aa18-573db7012ddd" providerId="AD" clId="Web-{A3CFEF21-EC30-AB69-08C1-1FCFB62E6FF7}" dt="2024-10-31T08:18:54.580" v="55"/>
        <pc:sldMkLst>
          <pc:docMk/>
          <pc:sldMk cId="2313570302" sldId="314"/>
        </pc:sldMkLst>
      </pc:sldChg>
      <pc:sldChg chg="modSp ord">
        <pc:chgData name="Sanda Paukšte" userId="S::sanda.paukste@stud.lka.edu.lv::343c77c9-7b58-46e6-aa18-573db7012ddd" providerId="AD" clId="Web-{A3CFEF21-EC30-AB69-08C1-1FCFB62E6FF7}" dt="2024-10-31T08:34:59.326" v="854" actId="20577"/>
        <pc:sldMkLst>
          <pc:docMk/>
          <pc:sldMk cId="2410236233" sldId="315"/>
        </pc:sldMkLst>
      </pc:sldChg>
      <pc:sldChg chg="modSp">
        <pc:chgData name="Sanda Paukšte" userId="S::sanda.paukste@stud.lka.edu.lv::343c77c9-7b58-46e6-aa18-573db7012ddd" providerId="AD" clId="Web-{A3CFEF21-EC30-AB69-08C1-1FCFB62E6FF7}" dt="2024-10-31T08:20:05.753" v="99" actId="20577"/>
        <pc:sldMkLst>
          <pc:docMk/>
          <pc:sldMk cId="1802967288" sldId="316"/>
        </pc:sldMkLst>
        <pc:spChg chg="mod">
          <ac:chgData name="Sanda Paukšte" userId="S::sanda.paukste@stud.lka.edu.lv::343c77c9-7b58-46e6-aa18-573db7012ddd" providerId="AD" clId="Web-{A3CFEF21-EC30-AB69-08C1-1FCFB62E6FF7}" dt="2024-10-31T08:20:05.753" v="99" actId="20577"/>
          <ac:spMkLst>
            <pc:docMk/>
            <pc:sldMk cId="1802967288" sldId="316"/>
            <ac:spMk id="2" creationId="{024BC5CB-7CD4-3C94-10E6-FAE44F9B116D}"/>
          </ac:spMkLst>
        </pc:spChg>
        <pc:spChg chg="mod">
          <ac:chgData name="Sanda Paukšte" userId="S::sanda.paukste@stud.lka.edu.lv::343c77c9-7b58-46e6-aa18-573db7012ddd" providerId="AD" clId="Web-{A3CFEF21-EC30-AB69-08C1-1FCFB62E6FF7}" dt="2024-10-31T08:17:43.423" v="28" actId="20577"/>
          <ac:spMkLst>
            <pc:docMk/>
            <pc:sldMk cId="1802967288" sldId="316"/>
            <ac:spMk id="3" creationId="{6D837B2E-CA72-02C2-9789-3F14D915D771}"/>
          </ac:spMkLst>
        </pc:spChg>
      </pc:sldChg>
      <pc:sldChg chg="del">
        <pc:chgData name="Sanda Paukšte" userId="S::sanda.paukste@stud.lka.edu.lv::343c77c9-7b58-46e6-aa18-573db7012ddd" providerId="AD" clId="Web-{A3CFEF21-EC30-AB69-08C1-1FCFB62E6FF7}" dt="2024-10-31T08:17:48.048" v="32"/>
        <pc:sldMkLst>
          <pc:docMk/>
          <pc:sldMk cId="3349802757" sldId="317"/>
        </pc:sldMkLst>
      </pc:sldChg>
      <pc:sldChg chg="del">
        <pc:chgData name="Sanda Paukšte" userId="S::sanda.paukste@stud.lka.edu.lv::343c77c9-7b58-46e6-aa18-573db7012ddd" providerId="AD" clId="Web-{A3CFEF21-EC30-AB69-08C1-1FCFB62E6FF7}" dt="2024-10-31T08:17:49.814" v="34"/>
        <pc:sldMkLst>
          <pc:docMk/>
          <pc:sldMk cId="2975258497" sldId="318"/>
        </pc:sldMkLst>
      </pc:sldChg>
      <pc:sldChg chg="del">
        <pc:chgData name="Sanda Paukšte" userId="S::sanda.paukste@stud.lka.edu.lv::343c77c9-7b58-46e6-aa18-573db7012ddd" providerId="AD" clId="Web-{A3CFEF21-EC30-AB69-08C1-1FCFB62E6FF7}" dt="2024-10-31T08:17:59.361" v="36"/>
        <pc:sldMkLst>
          <pc:docMk/>
          <pc:sldMk cId="1620040939" sldId="320"/>
        </pc:sldMkLst>
      </pc:sldChg>
      <pc:sldChg chg="del">
        <pc:chgData name="Sanda Paukšte" userId="S::sanda.paukste@stud.lka.edu.lv::343c77c9-7b58-46e6-aa18-573db7012ddd" providerId="AD" clId="Web-{A3CFEF21-EC30-AB69-08C1-1FCFB62E6FF7}" dt="2024-10-31T08:18:00.626" v="38"/>
        <pc:sldMkLst>
          <pc:docMk/>
          <pc:sldMk cId="2925346462" sldId="321"/>
        </pc:sldMkLst>
      </pc:sldChg>
      <pc:sldChg chg="del">
        <pc:chgData name="Sanda Paukšte" userId="S::sanda.paukste@stud.lka.edu.lv::343c77c9-7b58-46e6-aa18-573db7012ddd" providerId="AD" clId="Web-{A3CFEF21-EC30-AB69-08C1-1FCFB62E6FF7}" dt="2024-10-31T08:18:01.782" v="40"/>
        <pc:sldMkLst>
          <pc:docMk/>
          <pc:sldMk cId="1843781164" sldId="322"/>
        </pc:sldMkLst>
      </pc:sldChg>
      <pc:sldChg chg="del">
        <pc:chgData name="Sanda Paukšte" userId="S::sanda.paukste@stud.lka.edu.lv::343c77c9-7b58-46e6-aa18-573db7012ddd" providerId="AD" clId="Web-{A3CFEF21-EC30-AB69-08C1-1FCFB62E6FF7}" dt="2024-10-31T08:17:44.298" v="29"/>
        <pc:sldMkLst>
          <pc:docMk/>
          <pc:sldMk cId="1218076840" sldId="323"/>
        </pc:sldMkLst>
      </pc:sldChg>
      <pc:sldChg chg="del">
        <pc:chgData name="Sanda Paukšte" userId="S::sanda.paukste@stud.lka.edu.lv::343c77c9-7b58-46e6-aa18-573db7012ddd" providerId="AD" clId="Web-{A3CFEF21-EC30-AB69-08C1-1FCFB62E6FF7}" dt="2024-10-31T08:17:46.923" v="31"/>
        <pc:sldMkLst>
          <pc:docMk/>
          <pc:sldMk cId="1877614351" sldId="324"/>
        </pc:sldMkLst>
      </pc:sldChg>
      <pc:sldChg chg="del">
        <pc:chgData name="Sanda Paukšte" userId="S::sanda.paukste@stud.lka.edu.lv::343c77c9-7b58-46e6-aa18-573db7012ddd" providerId="AD" clId="Web-{A3CFEF21-EC30-AB69-08C1-1FCFB62E6FF7}" dt="2024-10-31T08:17:48.860" v="33"/>
        <pc:sldMkLst>
          <pc:docMk/>
          <pc:sldMk cId="1806636354" sldId="325"/>
        </pc:sldMkLst>
      </pc:sldChg>
      <pc:sldChg chg="del">
        <pc:chgData name="Sanda Paukšte" userId="S::sanda.paukste@stud.lka.edu.lv::343c77c9-7b58-46e6-aa18-573db7012ddd" providerId="AD" clId="Web-{A3CFEF21-EC30-AB69-08C1-1FCFB62E6FF7}" dt="2024-10-31T08:17:52.189" v="35"/>
        <pc:sldMkLst>
          <pc:docMk/>
          <pc:sldMk cId="1393727126" sldId="326"/>
        </pc:sldMkLst>
      </pc:sldChg>
      <pc:sldChg chg="del">
        <pc:chgData name="Sanda Paukšte" userId="S::sanda.paukste@stud.lka.edu.lv::343c77c9-7b58-46e6-aa18-573db7012ddd" providerId="AD" clId="Web-{A3CFEF21-EC30-AB69-08C1-1FCFB62E6FF7}" dt="2024-10-31T08:18:19.861" v="41"/>
        <pc:sldMkLst>
          <pc:docMk/>
          <pc:sldMk cId="656235597" sldId="327"/>
        </pc:sldMkLst>
      </pc:sldChg>
      <pc:sldChg chg="del">
        <pc:chgData name="Sanda Paukšte" userId="S::sanda.paukste@stud.lka.edu.lv::343c77c9-7b58-46e6-aa18-573db7012ddd" providerId="AD" clId="Web-{A3CFEF21-EC30-AB69-08C1-1FCFB62E6FF7}" dt="2024-10-31T08:18:00.220" v="37"/>
        <pc:sldMkLst>
          <pc:docMk/>
          <pc:sldMk cId="2806729744" sldId="328"/>
        </pc:sldMkLst>
      </pc:sldChg>
      <pc:sldChg chg="del">
        <pc:chgData name="Sanda Paukšte" userId="S::sanda.paukste@stud.lka.edu.lv::343c77c9-7b58-46e6-aa18-573db7012ddd" providerId="AD" clId="Web-{A3CFEF21-EC30-AB69-08C1-1FCFB62E6FF7}" dt="2024-10-31T08:18:01.173" v="39"/>
        <pc:sldMkLst>
          <pc:docMk/>
          <pc:sldMk cId="815573216" sldId="329"/>
        </pc:sldMkLst>
      </pc:sldChg>
      <pc:sldChg chg="del">
        <pc:chgData name="Sanda Paukšte" userId="S::sanda.paukste@stud.lka.edu.lv::343c77c9-7b58-46e6-aa18-573db7012ddd" providerId="AD" clId="Web-{A3CFEF21-EC30-AB69-08C1-1FCFB62E6FF7}" dt="2024-10-31T08:18:20.892" v="42"/>
        <pc:sldMkLst>
          <pc:docMk/>
          <pc:sldMk cId="542041767" sldId="330"/>
        </pc:sldMkLst>
      </pc:sldChg>
      <pc:sldChg chg="del">
        <pc:chgData name="Sanda Paukšte" userId="S::sanda.paukste@stud.lka.edu.lv::343c77c9-7b58-46e6-aa18-573db7012ddd" providerId="AD" clId="Web-{A3CFEF21-EC30-AB69-08C1-1FCFB62E6FF7}" dt="2024-10-31T08:18:24.564" v="43"/>
        <pc:sldMkLst>
          <pc:docMk/>
          <pc:sldMk cId="3287775196" sldId="331"/>
        </pc:sldMkLst>
      </pc:sldChg>
      <pc:sldChg chg="del">
        <pc:chgData name="Sanda Paukšte" userId="S::sanda.paukste@stud.lka.edu.lv::343c77c9-7b58-46e6-aa18-573db7012ddd" providerId="AD" clId="Web-{A3CFEF21-EC30-AB69-08C1-1FCFB62E6FF7}" dt="2024-10-31T08:19:34.034" v="59"/>
        <pc:sldMkLst>
          <pc:docMk/>
          <pc:sldMk cId="3300506081" sldId="332"/>
        </pc:sldMkLst>
      </pc:sldChg>
      <pc:sldChg chg="modSp add replId">
        <pc:chgData name="Sanda Paukšte" userId="S::sanda.paukste@stud.lka.edu.lv::343c77c9-7b58-46e6-aa18-573db7012ddd" providerId="AD" clId="Web-{A3CFEF21-EC30-AB69-08C1-1FCFB62E6FF7}" dt="2024-10-31T08:33:53.138" v="814" actId="20577"/>
        <pc:sldMkLst>
          <pc:docMk/>
          <pc:sldMk cId="3811528910" sldId="336"/>
        </pc:sldMkLst>
        <pc:spChg chg="mod">
          <ac:chgData name="Sanda Paukšte" userId="S::sanda.paukste@stud.lka.edu.lv::343c77c9-7b58-46e6-aa18-573db7012ddd" providerId="AD" clId="Web-{A3CFEF21-EC30-AB69-08C1-1FCFB62E6FF7}" dt="2024-10-31T08:33:03.512" v="734" actId="20577"/>
          <ac:spMkLst>
            <pc:docMk/>
            <pc:sldMk cId="3811528910" sldId="336"/>
            <ac:spMk id="2" creationId="{B696EDF0-119C-DE5E-E095-C8E50EB66C2C}"/>
          </ac:spMkLst>
        </pc:spChg>
        <pc:spChg chg="mod">
          <ac:chgData name="Sanda Paukšte" userId="S::sanda.paukste@stud.lka.edu.lv::343c77c9-7b58-46e6-aa18-573db7012ddd" providerId="AD" clId="Web-{A3CFEF21-EC30-AB69-08C1-1FCFB62E6FF7}" dt="2024-10-31T08:33:53.138" v="814" actId="20577"/>
          <ac:spMkLst>
            <pc:docMk/>
            <pc:sldMk cId="3811528910" sldId="336"/>
            <ac:spMk id="3" creationId="{C6C726B8-C904-002D-2AF4-3168A057DF85}"/>
          </ac:spMkLst>
        </pc:spChg>
      </pc:sldChg>
    </pc:docChg>
  </pc:docChgLst>
  <pc:docChgLst>
    <pc:chgData name="Sanda Paukšte" userId="S::sanda.paukste@stud.lka.edu.lv::343c77c9-7b58-46e6-aa18-573db7012ddd" providerId="AD" clId="Web-{BD7CEB94-353B-7101-4531-22AADA2A767A}"/>
    <pc:docChg chg="modSld">
      <pc:chgData name="Sanda Paukšte" userId="S::sanda.paukste@stud.lka.edu.lv::343c77c9-7b58-46e6-aa18-573db7012ddd" providerId="AD" clId="Web-{BD7CEB94-353B-7101-4531-22AADA2A767A}" dt="2024-11-04T20:52:43.825" v="1" actId="20577"/>
      <pc:docMkLst>
        <pc:docMk/>
      </pc:docMkLst>
      <pc:sldChg chg="modSp">
        <pc:chgData name="Sanda Paukšte" userId="S::sanda.paukste@stud.lka.edu.lv::343c77c9-7b58-46e6-aa18-573db7012ddd" providerId="AD" clId="Web-{BD7CEB94-353B-7101-4531-22AADA2A767A}" dt="2024-11-04T20:52:43.825" v="1" actId="20577"/>
        <pc:sldMkLst>
          <pc:docMk/>
          <pc:sldMk cId="3811528910" sldId="336"/>
        </pc:sldMkLst>
        <pc:spChg chg="mod">
          <ac:chgData name="Sanda Paukšte" userId="S::sanda.paukste@stud.lka.edu.lv::343c77c9-7b58-46e6-aa18-573db7012ddd" providerId="AD" clId="Web-{BD7CEB94-353B-7101-4531-22AADA2A767A}" dt="2024-11-04T20:52:43.825" v="1" actId="20577"/>
          <ac:spMkLst>
            <pc:docMk/>
            <pc:sldMk cId="3811528910" sldId="336"/>
            <ac:spMk id="3" creationId="{C6C726B8-C904-002D-2AF4-3168A057DF85}"/>
          </ac:spMkLst>
        </pc:spChg>
      </pc:sldChg>
    </pc:docChg>
  </pc:docChgLst>
  <pc:docChgLst>
    <pc:chgData name="Sanda Paukšte" userId="S::sanda.paukste@stud.lka.edu.lv::343c77c9-7b58-46e6-aa18-573db7012ddd" providerId="AD" clId="Web-{914A17BF-354D-738E-B7BB-2FC4B8654ABB}"/>
    <pc:docChg chg="addSld modSld sldOrd">
      <pc:chgData name="Sanda Paukšte" userId="S::sanda.paukste@stud.lka.edu.lv::343c77c9-7b58-46e6-aa18-573db7012ddd" providerId="AD" clId="Web-{914A17BF-354D-738E-B7BB-2FC4B8654ABB}" dt="2024-10-31T08:58:20.705" v="83" actId="20577"/>
      <pc:docMkLst>
        <pc:docMk/>
      </pc:docMkLst>
      <pc:sldChg chg="ord">
        <pc:chgData name="Sanda Paukšte" userId="S::sanda.paukste@stud.lka.edu.lv::343c77c9-7b58-46e6-aa18-573db7012ddd" providerId="AD" clId="Web-{914A17BF-354D-738E-B7BB-2FC4B8654ABB}" dt="2024-10-31T08:57:22.970" v="0"/>
        <pc:sldMkLst>
          <pc:docMk/>
          <pc:sldMk cId="2462381329" sldId="270"/>
        </pc:sldMkLst>
      </pc:sldChg>
      <pc:sldChg chg="modSp new">
        <pc:chgData name="Sanda Paukšte" userId="S::sanda.paukste@stud.lka.edu.lv::343c77c9-7b58-46e6-aa18-573db7012ddd" providerId="AD" clId="Web-{914A17BF-354D-738E-B7BB-2FC4B8654ABB}" dt="2024-10-31T08:58:20.705" v="83" actId="20577"/>
        <pc:sldMkLst>
          <pc:docMk/>
          <pc:sldMk cId="912702610" sldId="337"/>
        </pc:sldMkLst>
      </pc:sldChg>
    </pc:docChg>
  </pc:docChgLst>
  <pc:docChgLst>
    <pc:chgData name="Valts Valters Kronbergs" userId="0cf5ce74-cd09-4d00-916a-434443800ecc" providerId="ADAL" clId="{BCE76030-1989-4A5C-A3F9-25F0E52317CE}"/>
    <pc:docChg chg="undo custSel addSld modSld">
      <pc:chgData name="Valts Valters Kronbergs" userId="0cf5ce74-cd09-4d00-916a-434443800ecc" providerId="ADAL" clId="{BCE76030-1989-4A5C-A3F9-25F0E52317CE}" dt="2024-11-05T11:11:09.780" v="2420" actId="255"/>
      <pc:docMkLst>
        <pc:docMk/>
      </pc:docMkLst>
      <pc:sldChg chg="modSp mod">
        <pc:chgData name="Valts Valters Kronbergs" userId="0cf5ce74-cd09-4d00-916a-434443800ecc" providerId="ADAL" clId="{BCE76030-1989-4A5C-A3F9-25F0E52317CE}" dt="2024-11-05T10:47:06.821" v="2289" actId="20577"/>
        <pc:sldMkLst>
          <pc:docMk/>
          <pc:sldMk cId="0" sldId="261"/>
        </pc:sldMkLst>
        <pc:spChg chg="mod">
          <ac:chgData name="Valts Valters Kronbergs" userId="0cf5ce74-cd09-4d00-916a-434443800ecc" providerId="ADAL" clId="{BCE76030-1989-4A5C-A3F9-25F0E52317CE}" dt="2024-11-05T10:14:32.663" v="2284" actId="1076"/>
          <ac:spMkLst>
            <pc:docMk/>
            <pc:sldMk cId="0" sldId="261"/>
            <ac:spMk id="2" creationId="{00000000-0000-0000-0000-000000000000}"/>
          </ac:spMkLst>
        </pc:spChg>
        <pc:spChg chg="mod">
          <ac:chgData name="Valts Valters Kronbergs" userId="0cf5ce74-cd09-4d00-916a-434443800ecc" providerId="ADAL" clId="{BCE76030-1989-4A5C-A3F9-25F0E52317CE}" dt="2024-11-05T10:14:50.285" v="2288" actId="404"/>
          <ac:spMkLst>
            <pc:docMk/>
            <pc:sldMk cId="0" sldId="261"/>
            <ac:spMk id="26" creationId="{00000000-0000-0000-0000-000000000000}"/>
          </ac:spMkLst>
        </pc:spChg>
        <pc:spChg chg="mod">
          <ac:chgData name="Valts Valters Kronbergs" userId="0cf5ce74-cd09-4d00-916a-434443800ecc" providerId="ADAL" clId="{BCE76030-1989-4A5C-A3F9-25F0E52317CE}" dt="2024-11-05T10:47:06.821" v="2289" actId="20577"/>
          <ac:spMkLst>
            <pc:docMk/>
            <pc:sldMk cId="0" sldId="261"/>
            <ac:spMk id="29" creationId="{00000000-0000-0000-0000-000000000000}"/>
          </ac:spMkLst>
        </pc:spChg>
      </pc:sldChg>
      <pc:sldChg chg="modSp mod">
        <pc:chgData name="Valts Valters Kronbergs" userId="0cf5ce74-cd09-4d00-916a-434443800ecc" providerId="ADAL" clId="{BCE76030-1989-4A5C-A3F9-25F0E52317CE}" dt="2024-11-05T11:11:09.780" v="2420" actId="255"/>
        <pc:sldMkLst>
          <pc:docMk/>
          <pc:sldMk cId="1509300048" sldId="287"/>
        </pc:sldMkLst>
        <pc:spChg chg="mod">
          <ac:chgData name="Valts Valters Kronbergs" userId="0cf5ce74-cd09-4d00-916a-434443800ecc" providerId="ADAL" clId="{BCE76030-1989-4A5C-A3F9-25F0E52317CE}" dt="2024-11-05T11:11:09.780" v="2420" actId="255"/>
          <ac:spMkLst>
            <pc:docMk/>
            <pc:sldMk cId="1509300048" sldId="287"/>
            <ac:spMk id="3" creationId="{C26A4DCB-81DE-B2DB-8AB1-C1B3DBEC048B}"/>
          </ac:spMkLst>
        </pc:spChg>
      </pc:sldChg>
      <pc:sldChg chg="modSp mod">
        <pc:chgData name="Valts Valters Kronbergs" userId="0cf5ce74-cd09-4d00-916a-434443800ecc" providerId="ADAL" clId="{BCE76030-1989-4A5C-A3F9-25F0E52317CE}" dt="2024-11-03T12:12:37.086" v="243" actId="20577"/>
        <pc:sldMkLst>
          <pc:docMk/>
          <pc:sldMk cId="2877061078" sldId="310"/>
        </pc:sldMkLst>
        <pc:spChg chg="mod">
          <ac:chgData name="Valts Valters Kronbergs" userId="0cf5ce74-cd09-4d00-916a-434443800ecc" providerId="ADAL" clId="{BCE76030-1989-4A5C-A3F9-25F0E52317CE}" dt="2024-11-03T12:12:37.086" v="243" actId="20577"/>
          <ac:spMkLst>
            <pc:docMk/>
            <pc:sldMk cId="2877061078" sldId="310"/>
            <ac:spMk id="3" creationId="{C6C726B8-C904-002D-2AF4-3168A057DF85}"/>
          </ac:spMkLst>
        </pc:spChg>
      </pc:sldChg>
      <pc:sldChg chg="modSp mod">
        <pc:chgData name="Valts Valters Kronbergs" userId="0cf5ce74-cd09-4d00-916a-434443800ecc" providerId="ADAL" clId="{BCE76030-1989-4A5C-A3F9-25F0E52317CE}" dt="2024-11-04T09:24:46.059" v="2175" actId="20577"/>
        <pc:sldMkLst>
          <pc:docMk/>
          <pc:sldMk cId="2410236233" sldId="315"/>
        </pc:sldMkLst>
        <pc:spChg chg="mod">
          <ac:chgData name="Valts Valters Kronbergs" userId="0cf5ce74-cd09-4d00-916a-434443800ecc" providerId="ADAL" clId="{BCE76030-1989-4A5C-A3F9-25F0E52317CE}" dt="2024-11-04T09:24:46.059" v="2175" actId="20577"/>
          <ac:spMkLst>
            <pc:docMk/>
            <pc:sldMk cId="2410236233" sldId="315"/>
            <ac:spMk id="3" creationId="{D8FF28E7-1A36-136B-A5BE-E38FE2BF7E2C}"/>
          </ac:spMkLst>
        </pc:spChg>
      </pc:sldChg>
      <pc:sldChg chg="modSp mod">
        <pc:chgData name="Valts Valters Kronbergs" userId="0cf5ce74-cd09-4d00-916a-434443800ecc" providerId="ADAL" clId="{BCE76030-1989-4A5C-A3F9-25F0E52317CE}" dt="2024-11-03T13:08:17.037" v="1767" actId="114"/>
        <pc:sldMkLst>
          <pc:docMk/>
          <pc:sldMk cId="3811528910" sldId="336"/>
        </pc:sldMkLst>
        <pc:spChg chg="mod">
          <ac:chgData name="Valts Valters Kronbergs" userId="0cf5ce74-cd09-4d00-916a-434443800ecc" providerId="ADAL" clId="{BCE76030-1989-4A5C-A3F9-25F0E52317CE}" dt="2024-11-03T13:08:17.037" v="1767" actId="114"/>
          <ac:spMkLst>
            <pc:docMk/>
            <pc:sldMk cId="3811528910" sldId="336"/>
            <ac:spMk id="3" creationId="{C6C726B8-C904-002D-2AF4-3168A057DF85}"/>
          </ac:spMkLst>
        </pc:spChg>
      </pc:sldChg>
      <pc:sldChg chg="modSp mod">
        <pc:chgData name="Valts Valters Kronbergs" userId="0cf5ce74-cd09-4d00-916a-434443800ecc" providerId="ADAL" clId="{BCE76030-1989-4A5C-A3F9-25F0E52317CE}" dt="2024-11-04T09:42:21.071" v="2184" actId="113"/>
        <pc:sldMkLst>
          <pc:docMk/>
          <pc:sldMk cId="912702610" sldId="337"/>
        </pc:sldMkLst>
        <pc:spChg chg="mod">
          <ac:chgData name="Valts Valters Kronbergs" userId="0cf5ce74-cd09-4d00-916a-434443800ecc" providerId="ADAL" clId="{BCE76030-1989-4A5C-A3F9-25F0E52317CE}" dt="2024-11-04T09:42:21.071" v="2184" actId="113"/>
          <ac:spMkLst>
            <pc:docMk/>
            <pc:sldMk cId="912702610" sldId="337"/>
            <ac:spMk id="3" creationId="{8E5D160C-90E1-B3E7-557F-86F4B2BF4A81}"/>
          </ac:spMkLst>
        </pc:spChg>
      </pc:sldChg>
      <pc:sldChg chg="modSp add mod">
        <pc:chgData name="Valts Valters Kronbergs" userId="0cf5ce74-cd09-4d00-916a-434443800ecc" providerId="ADAL" clId="{BCE76030-1989-4A5C-A3F9-25F0E52317CE}" dt="2024-11-03T13:15:25.494" v="2023" actId="20577"/>
        <pc:sldMkLst>
          <pc:docMk/>
          <pc:sldMk cId="252789503" sldId="338"/>
        </pc:sldMkLst>
        <pc:spChg chg="mod">
          <ac:chgData name="Valts Valters Kronbergs" userId="0cf5ce74-cd09-4d00-916a-434443800ecc" providerId="ADAL" clId="{BCE76030-1989-4A5C-A3F9-25F0E52317CE}" dt="2024-11-03T13:15:25.494" v="2023" actId="20577"/>
          <ac:spMkLst>
            <pc:docMk/>
            <pc:sldMk cId="252789503" sldId="338"/>
            <ac:spMk id="3" creationId="{736535AD-9DBC-40DE-A8EF-76ADA4EABE64}"/>
          </ac:spMkLst>
        </pc:spChg>
      </pc:sldChg>
      <pc:sldChg chg="modSp mod">
        <pc:chgData name="Valts Valters Kronbergs" userId="0cf5ce74-cd09-4d00-916a-434443800ecc" providerId="ADAL" clId="{BCE76030-1989-4A5C-A3F9-25F0E52317CE}" dt="2024-11-05T10:58:51.815" v="2417" actId="20578"/>
        <pc:sldMkLst>
          <pc:docMk/>
          <pc:sldMk cId="674828809" sldId="342"/>
        </pc:sldMkLst>
        <pc:spChg chg="mod">
          <ac:chgData name="Valts Valters Kronbergs" userId="0cf5ce74-cd09-4d00-916a-434443800ecc" providerId="ADAL" clId="{BCE76030-1989-4A5C-A3F9-25F0E52317CE}" dt="2024-11-05T10:58:51.815" v="2417" actId="20578"/>
          <ac:spMkLst>
            <pc:docMk/>
            <pc:sldMk cId="674828809" sldId="342"/>
            <ac:spMk id="3" creationId="{44E9C0A2-0F96-9E59-5BA2-DED2A8344260}"/>
          </ac:spMkLst>
        </pc:spChg>
      </pc:sldChg>
      <pc:sldChg chg="modSp mod">
        <pc:chgData name="Valts Valters Kronbergs" userId="0cf5ce74-cd09-4d00-916a-434443800ecc" providerId="ADAL" clId="{BCE76030-1989-4A5C-A3F9-25F0E52317CE}" dt="2024-11-04T09:56:17.008" v="2231" actId="2062"/>
        <pc:sldMkLst>
          <pc:docMk/>
          <pc:sldMk cId="3679627940" sldId="342"/>
        </pc:sldMkLst>
        <pc:graphicFrameChg chg="mod modGraphic">
          <ac:chgData name="Valts Valters Kronbergs" userId="0cf5ce74-cd09-4d00-916a-434443800ecc" providerId="ADAL" clId="{BCE76030-1989-4A5C-A3F9-25F0E52317CE}" dt="2024-11-04T09:56:17.008" v="2231" actId="2062"/>
          <ac:graphicFrameMkLst>
            <pc:docMk/>
            <pc:sldMk cId="3679627940" sldId="342"/>
            <ac:graphicFrameMk id="10" creationId="{9C35C6F7-8F4F-9193-7F22-B7AC114D5F99}"/>
          </ac:graphicFrameMkLst>
        </pc:graphicFrameChg>
      </pc:sldChg>
    </pc:docChg>
  </pc:docChgLst>
  <pc:docChgLst>
    <pc:chgData name="Sanda Paukšte" userId="S::sanda.paukste@stud.lka.edu.lv::343c77c9-7b58-46e6-aa18-573db7012ddd" providerId="AD" clId="Web-{73F2E522-E990-D80E-8230-60F826C6CF25}"/>
    <pc:docChg chg="modSld">
      <pc:chgData name="Sanda Paukšte" userId="S::sanda.paukste@stud.lka.edu.lv::343c77c9-7b58-46e6-aa18-573db7012ddd" providerId="AD" clId="Web-{73F2E522-E990-D80E-8230-60F826C6CF25}" dt="2024-10-31T11:59:27.883" v="19" actId="20577"/>
      <pc:docMkLst>
        <pc:docMk/>
      </pc:docMkLst>
      <pc:sldChg chg="modSp">
        <pc:chgData name="Sanda Paukšte" userId="S::sanda.paukste@stud.lka.edu.lv::343c77c9-7b58-46e6-aa18-573db7012ddd" providerId="AD" clId="Web-{73F2E522-E990-D80E-8230-60F826C6CF25}" dt="2024-10-31T11:59:23.383" v="17" actId="20577"/>
        <pc:sldMkLst>
          <pc:docMk/>
          <pc:sldMk cId="335144363" sldId="304"/>
        </pc:sldMkLst>
        <pc:spChg chg="mod">
          <ac:chgData name="Sanda Paukšte" userId="S::sanda.paukste@stud.lka.edu.lv::343c77c9-7b58-46e6-aa18-573db7012ddd" providerId="AD" clId="Web-{73F2E522-E990-D80E-8230-60F826C6CF25}" dt="2024-10-31T11:59:23.383" v="17" actId="20577"/>
          <ac:spMkLst>
            <pc:docMk/>
            <pc:sldMk cId="335144363" sldId="304"/>
            <ac:spMk id="4" creationId="{F6A89FCE-B2EF-B62A-145C-6EA0E2F8DFB7}"/>
          </ac:spMkLst>
        </pc:spChg>
      </pc:sldChg>
      <pc:sldChg chg="modSp">
        <pc:chgData name="Sanda Paukšte" userId="S::sanda.paukste@stud.lka.edu.lv::343c77c9-7b58-46e6-aa18-573db7012ddd" providerId="AD" clId="Web-{73F2E522-E990-D80E-8230-60F826C6CF25}" dt="2024-10-31T11:59:27.883" v="19" actId="20577"/>
        <pc:sldMkLst>
          <pc:docMk/>
          <pc:sldMk cId="3811528910" sldId="336"/>
        </pc:sldMkLst>
        <pc:spChg chg="mod">
          <ac:chgData name="Sanda Paukšte" userId="S::sanda.paukste@stud.lka.edu.lv::343c77c9-7b58-46e6-aa18-573db7012ddd" providerId="AD" clId="Web-{73F2E522-E990-D80E-8230-60F826C6CF25}" dt="2024-10-31T11:59:27.883" v="19" actId="20577"/>
          <ac:spMkLst>
            <pc:docMk/>
            <pc:sldMk cId="3811528910" sldId="336"/>
            <ac:spMk id="2" creationId="{B696EDF0-119C-DE5E-E095-C8E50EB66C2C}"/>
          </ac:spMkLst>
        </pc:spChg>
      </pc:sldChg>
    </pc:docChg>
  </pc:docChgLst>
  <pc:docChgLst>
    <pc:chgData name="Sanda Paukšte" userId="S::sanda.paukste@stud.lka.edu.lv::343c77c9-7b58-46e6-aa18-573db7012ddd" providerId="AD" clId="Web-{459C7D92-4CBE-5DDC-003C-229201889210}"/>
    <pc:docChg chg="modSld">
      <pc:chgData name="Sanda Paukšte" userId="S::sanda.paukste@stud.lka.edu.lv::343c77c9-7b58-46e6-aa18-573db7012ddd" providerId="AD" clId="Web-{459C7D92-4CBE-5DDC-003C-229201889210}" dt="2024-11-04T21:02:39.194" v="6" actId="20577"/>
      <pc:docMkLst>
        <pc:docMk/>
      </pc:docMkLst>
      <pc:sldChg chg="modSp">
        <pc:chgData name="Sanda Paukšte" userId="S::sanda.paukste@stud.lka.edu.lv::343c77c9-7b58-46e6-aa18-573db7012ddd" providerId="AD" clId="Web-{459C7D92-4CBE-5DDC-003C-229201889210}" dt="2024-11-04T21:02:39.194" v="6" actId="20577"/>
        <pc:sldMkLst>
          <pc:docMk/>
          <pc:sldMk cId="2877061078" sldId="310"/>
        </pc:sldMkLst>
        <pc:spChg chg="mod">
          <ac:chgData name="Sanda Paukšte" userId="S::sanda.paukste@stud.lka.edu.lv::343c77c9-7b58-46e6-aa18-573db7012ddd" providerId="AD" clId="Web-{459C7D92-4CBE-5DDC-003C-229201889210}" dt="2024-11-04T21:02:39.194" v="6" actId="20577"/>
          <ac:spMkLst>
            <pc:docMk/>
            <pc:sldMk cId="2877061078" sldId="310"/>
            <ac:spMk id="3" creationId="{C6C726B8-C904-002D-2AF4-3168A057DF85}"/>
          </ac:spMkLst>
        </pc:spChg>
      </pc:sldChg>
    </pc:docChg>
  </pc:docChgLst>
  <pc:docChgLst>
    <pc:chgData name="Sanda Paukšte" userId="S::sanda.paukste@stud.lka.edu.lv::343c77c9-7b58-46e6-aa18-573db7012ddd" providerId="AD" clId="Web-{402D0CFB-F3E7-6633-9031-5DE0A766D224}"/>
    <pc:docChg chg="delSld modSld">
      <pc:chgData name="Sanda Paukšte" userId="S::sanda.paukste@stud.lka.edu.lv::343c77c9-7b58-46e6-aa18-573db7012ddd" providerId="AD" clId="Web-{402D0CFB-F3E7-6633-9031-5DE0A766D224}" dt="2024-10-31T13:14:25.166" v="42" actId="20577"/>
      <pc:docMkLst>
        <pc:docMk/>
      </pc:docMkLst>
      <pc:sldChg chg="modSp">
        <pc:chgData name="Sanda Paukšte" userId="S::sanda.paukste@stud.lka.edu.lv::343c77c9-7b58-46e6-aa18-573db7012ddd" providerId="AD" clId="Web-{402D0CFB-F3E7-6633-9031-5DE0A766D224}" dt="2024-10-31T13:12:53.116" v="21" actId="20577"/>
        <pc:sldMkLst>
          <pc:docMk/>
          <pc:sldMk cId="3979218837" sldId="272"/>
        </pc:sldMkLst>
      </pc:sldChg>
      <pc:sldChg chg="modSp">
        <pc:chgData name="Sanda Paukšte" userId="S::sanda.paukste@stud.lka.edu.lv::343c77c9-7b58-46e6-aa18-573db7012ddd" providerId="AD" clId="Web-{402D0CFB-F3E7-6633-9031-5DE0A766D224}" dt="2024-10-31T13:12:19.818" v="3" actId="20577"/>
        <pc:sldMkLst>
          <pc:docMk/>
          <pc:sldMk cId="1509300048" sldId="287"/>
        </pc:sldMkLst>
        <pc:spChg chg="mod">
          <ac:chgData name="Sanda Paukšte" userId="S::sanda.paukste@stud.lka.edu.lv::343c77c9-7b58-46e6-aa18-573db7012ddd" providerId="AD" clId="Web-{402D0CFB-F3E7-6633-9031-5DE0A766D224}" dt="2024-10-31T13:12:19.818" v="3" actId="20577"/>
          <ac:spMkLst>
            <pc:docMk/>
            <pc:sldMk cId="1509300048" sldId="287"/>
            <ac:spMk id="2" creationId="{646A3FCB-C42D-1354-F458-FA0763698186}"/>
          </ac:spMkLst>
        </pc:spChg>
      </pc:sldChg>
      <pc:sldChg chg="modSp">
        <pc:chgData name="Sanda Paukšte" userId="S::sanda.paukste@stud.lka.edu.lv::343c77c9-7b58-46e6-aa18-573db7012ddd" providerId="AD" clId="Web-{402D0CFB-F3E7-6633-9031-5DE0A766D224}" dt="2024-10-31T13:13:56.727" v="39" actId="20577"/>
        <pc:sldMkLst>
          <pc:docMk/>
          <pc:sldMk cId="2410236233" sldId="315"/>
        </pc:sldMkLst>
      </pc:sldChg>
      <pc:sldChg chg="del">
        <pc:chgData name="Sanda Paukšte" userId="S::sanda.paukste@stud.lka.edu.lv::343c77c9-7b58-46e6-aa18-573db7012ddd" providerId="AD" clId="Web-{402D0CFB-F3E7-6633-9031-5DE0A766D224}" dt="2024-10-31T12:44:35.969" v="0"/>
        <pc:sldMkLst>
          <pc:docMk/>
          <pc:sldMk cId="2366574365" sldId="334"/>
        </pc:sldMkLst>
      </pc:sldChg>
      <pc:sldChg chg="modSp">
        <pc:chgData name="Sanda Paukšte" userId="S::sanda.paukste@stud.lka.edu.lv::343c77c9-7b58-46e6-aa18-573db7012ddd" providerId="AD" clId="Web-{402D0CFB-F3E7-6633-9031-5DE0A766D224}" dt="2024-10-31T13:12:40.709" v="13" actId="20577"/>
        <pc:sldMkLst>
          <pc:docMk/>
          <pc:sldMk cId="912702610" sldId="337"/>
        </pc:sldMkLst>
      </pc:sldChg>
    </pc:docChg>
  </pc:docChgLst>
  <pc:docChgLst>
    <pc:chgData name="Sanda Paukšte" userId="S::sanda.paukste@stud.lka.edu.lv::343c77c9-7b58-46e6-aa18-573db7012ddd" providerId="AD" clId="Web-{FA7F5A0D-319E-5BAB-D03E-29EF6BAC8B9C}"/>
    <pc:docChg chg="addSld delSld modSld">
      <pc:chgData name="Sanda Paukšte" userId="S::sanda.paukste@stud.lka.edu.lv::343c77c9-7b58-46e6-aa18-573db7012ddd" providerId="AD" clId="Web-{FA7F5A0D-319E-5BAB-D03E-29EF6BAC8B9C}" dt="2024-11-04T15:14:02.729" v="7"/>
      <pc:docMkLst>
        <pc:docMk/>
      </pc:docMkLst>
      <pc:sldChg chg="addSp delSp modSp new del">
        <pc:chgData name="Sanda Paukšte" userId="S::sanda.paukste@stud.lka.edu.lv::343c77c9-7b58-46e6-aa18-573db7012ddd" providerId="AD" clId="Web-{FA7F5A0D-319E-5BAB-D03E-29EF6BAC8B9C}" dt="2024-11-04T15:14:02.729" v="7"/>
        <pc:sldMkLst>
          <pc:docMk/>
          <pc:sldMk cId="1362374336" sldId="345"/>
        </pc:sldMkLst>
        <pc:spChg chg="del">
          <ac:chgData name="Sanda Paukšte" userId="S::sanda.paukste@stud.lka.edu.lv::343c77c9-7b58-46e6-aa18-573db7012ddd" providerId="AD" clId="Web-{FA7F5A0D-319E-5BAB-D03E-29EF6BAC8B9C}" dt="2024-11-04T15:13:52.182" v="2"/>
          <ac:spMkLst>
            <pc:docMk/>
            <pc:sldMk cId="1362374336" sldId="345"/>
            <ac:spMk id="2" creationId="{3965F1E3-DD98-40A0-654A-329A7D65ED45}"/>
          </ac:spMkLst>
        </pc:spChg>
        <pc:spChg chg="del">
          <ac:chgData name="Sanda Paukšte" userId="S::sanda.paukste@stud.lka.edu.lv::343c77c9-7b58-46e6-aa18-573db7012ddd" providerId="AD" clId="Web-{FA7F5A0D-319E-5BAB-D03E-29EF6BAC8B9C}" dt="2024-11-04T15:13:52.182" v="1"/>
          <ac:spMkLst>
            <pc:docMk/>
            <pc:sldMk cId="1362374336" sldId="345"/>
            <ac:spMk id="3" creationId="{5EDB03F7-4E83-430E-8DB2-7A58AAC5AE27}"/>
          </ac:spMkLst>
        </pc:spChg>
        <pc:spChg chg="add del mod">
          <ac:chgData name="Sanda Paukšte" userId="S::sanda.paukste@stud.lka.edu.lv::343c77c9-7b58-46e6-aa18-573db7012ddd" providerId="AD" clId="Web-{FA7F5A0D-319E-5BAB-D03E-29EF6BAC8B9C}" dt="2024-11-04T15:13:58.729" v="6"/>
          <ac:spMkLst>
            <pc:docMk/>
            <pc:sldMk cId="1362374336" sldId="345"/>
            <ac:spMk id="4" creationId="{B00D996E-11DE-BD69-6040-8BD4F0B9AE25}"/>
          </ac:spMkLst>
        </pc:spChg>
      </pc:sldChg>
    </pc:docChg>
  </pc:docChgLst>
  <pc:docChgLst>
    <pc:chgData name="Sanda Paukšte" userId="S::sanda.paukste@stud.lka.edu.lv::343c77c9-7b58-46e6-aa18-573db7012ddd" providerId="AD" clId="Web-{F214EF28-C946-D909-6543-6F7C672ED461}"/>
    <pc:docChg chg="addSld delSld modSld sldOrd">
      <pc:chgData name="Sanda Paukšte" userId="S::sanda.paukste@stud.lka.edu.lv::343c77c9-7b58-46e6-aa18-573db7012ddd" providerId="AD" clId="Web-{F214EF28-C946-D909-6543-6F7C672ED461}" dt="2024-11-04T16:33:11.871" v="388" actId="14100"/>
      <pc:docMkLst>
        <pc:docMk/>
      </pc:docMkLst>
      <pc:sldChg chg="addSp delSp modSp add">
        <pc:chgData name="Sanda Paukšte" userId="S::sanda.paukste@stud.lka.edu.lv::343c77c9-7b58-46e6-aa18-573db7012ddd" providerId="AD" clId="Web-{F214EF28-C946-D909-6543-6F7C672ED461}" dt="2024-11-04T16:08:42.993" v="236" actId="20577"/>
        <pc:sldMkLst>
          <pc:docMk/>
          <pc:sldMk cId="0" sldId="256"/>
        </pc:sldMkLst>
        <pc:spChg chg="mod">
          <ac:chgData name="Sanda Paukšte" userId="S::sanda.paukste@stud.lka.edu.lv::343c77c9-7b58-46e6-aa18-573db7012ddd" providerId="AD" clId="Web-{F214EF28-C946-D909-6543-6F7C672ED461}" dt="2024-11-04T16:01:18.550" v="167" actId="1076"/>
          <ac:spMkLst>
            <pc:docMk/>
            <pc:sldMk cId="0" sldId="256"/>
            <ac:spMk id="2" creationId="{00000000-0000-0000-0000-000000000000}"/>
          </ac:spMkLst>
        </pc:spChg>
        <pc:spChg chg="mod">
          <ac:chgData name="Sanda Paukšte" userId="S::sanda.paukste@stud.lka.edu.lv::343c77c9-7b58-46e6-aa18-573db7012ddd" providerId="AD" clId="Web-{F214EF28-C946-D909-6543-6F7C672ED461}" dt="2024-11-04T15:59:02.220" v="107" actId="14100"/>
          <ac:spMkLst>
            <pc:docMk/>
            <pc:sldMk cId="0" sldId="256"/>
            <ac:spMk id="6" creationId="{00000000-0000-0000-0000-000000000000}"/>
          </ac:spMkLst>
        </pc:spChg>
        <pc:spChg chg="add del mod">
          <ac:chgData name="Sanda Paukšte" userId="S::sanda.paukste@stud.lka.edu.lv::343c77c9-7b58-46e6-aa18-573db7012ddd" providerId="AD" clId="Web-{F214EF28-C946-D909-6543-6F7C672ED461}" dt="2024-11-04T15:59:51.721" v="110"/>
          <ac:spMkLst>
            <pc:docMk/>
            <pc:sldMk cId="0" sldId="256"/>
            <ac:spMk id="8" creationId="{84E09912-8BD3-2F04-FCFF-3CB5FCD195D8}"/>
          </ac:spMkLst>
        </pc:spChg>
        <pc:spChg chg="add del">
          <ac:chgData name="Sanda Paukšte" userId="S::sanda.paukste@stud.lka.edu.lv::343c77c9-7b58-46e6-aa18-573db7012ddd" providerId="AD" clId="Web-{F214EF28-C946-D909-6543-6F7C672ED461}" dt="2024-11-04T15:59:55.408" v="112"/>
          <ac:spMkLst>
            <pc:docMk/>
            <pc:sldMk cId="0" sldId="256"/>
            <ac:spMk id="10" creationId="{C63B9EA0-D94B-FE76-87D6-B26C84B1730F}"/>
          </ac:spMkLst>
        </pc:spChg>
        <pc:spChg chg="add mod">
          <ac:chgData name="Sanda Paukšte" userId="S::sanda.paukste@stud.lka.edu.lv::343c77c9-7b58-46e6-aa18-573db7012ddd" providerId="AD" clId="Web-{F214EF28-C946-D909-6543-6F7C672ED461}" dt="2024-11-04T16:04:26.334" v="207" actId="1076"/>
          <ac:spMkLst>
            <pc:docMk/>
            <pc:sldMk cId="0" sldId="256"/>
            <ac:spMk id="12" creationId="{499A4F3C-6E41-5F90-8C66-5CD37592B2DE}"/>
          </ac:spMkLst>
        </pc:spChg>
        <pc:spChg chg="add del mod">
          <ac:chgData name="Sanda Paukšte" userId="S::sanda.paukste@stud.lka.edu.lv::343c77c9-7b58-46e6-aa18-573db7012ddd" providerId="AD" clId="Web-{F214EF28-C946-D909-6543-6F7C672ED461}" dt="2024-11-04T16:06:55.992" v="216" actId="20577"/>
          <ac:spMkLst>
            <pc:docMk/>
            <pc:sldMk cId="0" sldId="256"/>
            <ac:spMk id="14" creationId="{DFE6F6C2-AA22-45CF-3660-E1866ED06274}"/>
          </ac:spMkLst>
        </pc:spChg>
        <pc:spChg chg="add del mod">
          <ac:chgData name="Sanda Paukšte" userId="S::sanda.paukste@stud.lka.edu.lv::343c77c9-7b58-46e6-aa18-573db7012ddd" providerId="AD" clId="Web-{F214EF28-C946-D909-6543-6F7C672ED461}" dt="2024-11-04T16:08:42.993" v="236" actId="20577"/>
          <ac:spMkLst>
            <pc:docMk/>
            <pc:sldMk cId="0" sldId="256"/>
            <ac:spMk id="15" creationId="{E7E50A89-1DB4-C001-25CA-71B60784362F}"/>
          </ac:spMkLst>
        </pc:spChg>
      </pc:sldChg>
      <pc:sldChg chg="modSp add ord">
        <pc:chgData name="Sanda Paukšte" userId="S::sanda.paukste@stud.lka.edu.lv::343c77c9-7b58-46e6-aa18-573db7012ddd" providerId="AD" clId="Web-{F214EF28-C946-D909-6543-6F7C672ED461}" dt="2024-11-04T16:24:48.255" v="372"/>
        <pc:sldMkLst>
          <pc:docMk/>
          <pc:sldMk cId="0" sldId="259"/>
        </pc:sldMkLst>
        <pc:spChg chg="mod">
          <ac:chgData name="Sanda Paukšte" userId="S::sanda.paukste@stud.lka.edu.lv::343c77c9-7b58-46e6-aa18-573db7012ddd" providerId="AD" clId="Web-{F214EF28-C946-D909-6543-6F7C672ED461}" dt="2024-11-04T16:24:48.255" v="372"/>
          <ac:spMkLst>
            <pc:docMk/>
            <pc:sldMk cId="0" sldId="259"/>
            <ac:spMk id="22" creationId="{00000000-0000-0000-0000-000000000000}"/>
          </ac:spMkLst>
        </pc:spChg>
        <pc:spChg chg="mod">
          <ac:chgData name="Sanda Paukšte" userId="S::sanda.paukste@stud.lka.edu.lv::343c77c9-7b58-46e6-aa18-573db7012ddd" providerId="AD" clId="Web-{F214EF28-C946-D909-6543-6F7C672ED461}" dt="2024-11-04T16:23:34.036" v="369" actId="1076"/>
          <ac:spMkLst>
            <pc:docMk/>
            <pc:sldMk cId="0" sldId="259"/>
            <ac:spMk id="39" creationId="{00000000-0000-0000-0000-000000000000}"/>
          </ac:spMkLst>
        </pc:spChg>
      </pc:sldChg>
      <pc:sldChg chg="modSp add">
        <pc:chgData name="Sanda Paukšte" userId="S::sanda.paukste@stud.lka.edu.lv::343c77c9-7b58-46e6-aa18-573db7012ddd" providerId="AD" clId="Web-{F214EF28-C946-D909-6543-6F7C672ED461}" dt="2024-11-04T16:33:11.871" v="388" actId="14100"/>
        <pc:sldMkLst>
          <pc:docMk/>
          <pc:sldMk cId="0" sldId="260"/>
        </pc:sldMkLst>
        <pc:spChg chg="mod">
          <ac:chgData name="Sanda Paukšte" userId="S::sanda.paukste@stud.lka.edu.lv::343c77c9-7b58-46e6-aa18-573db7012ddd" providerId="AD" clId="Web-{F214EF28-C946-D909-6543-6F7C672ED461}" dt="2024-11-04T16:29:37.681" v="375" actId="20577"/>
          <ac:spMkLst>
            <pc:docMk/>
            <pc:sldMk cId="0" sldId="260"/>
            <ac:spMk id="31" creationId="{00000000-0000-0000-0000-000000000000}"/>
          </ac:spMkLst>
        </pc:spChg>
        <pc:spChg chg="mod">
          <ac:chgData name="Sanda Paukšte" userId="S::sanda.paukste@stud.lka.edu.lv::343c77c9-7b58-46e6-aa18-573db7012ddd" providerId="AD" clId="Web-{F214EF28-C946-D909-6543-6F7C672ED461}" dt="2024-11-04T15:39:29.286" v="65" actId="1076"/>
          <ac:spMkLst>
            <pc:docMk/>
            <pc:sldMk cId="0" sldId="260"/>
            <ac:spMk id="34" creationId="{00000000-0000-0000-0000-000000000000}"/>
          </ac:spMkLst>
        </pc:spChg>
        <pc:spChg chg="mod">
          <ac:chgData name="Sanda Paukšte" userId="S::sanda.paukste@stud.lka.edu.lv::343c77c9-7b58-46e6-aa18-573db7012ddd" providerId="AD" clId="Web-{F214EF28-C946-D909-6543-6F7C672ED461}" dt="2024-11-04T16:33:11.871" v="388" actId="14100"/>
          <ac:spMkLst>
            <pc:docMk/>
            <pc:sldMk cId="0" sldId="260"/>
            <ac:spMk id="38" creationId="{00000000-0000-0000-0000-000000000000}"/>
          </ac:spMkLst>
        </pc:spChg>
      </pc:sldChg>
      <pc:sldChg chg="modSp add">
        <pc:chgData name="Sanda Paukšte" userId="S::sanda.paukste@stud.lka.edu.lv::343c77c9-7b58-46e6-aa18-573db7012ddd" providerId="AD" clId="Web-{F214EF28-C946-D909-6543-6F7C672ED461}" dt="2024-11-04T16:18:00.672" v="319" actId="1076"/>
        <pc:sldMkLst>
          <pc:docMk/>
          <pc:sldMk cId="0" sldId="261"/>
        </pc:sldMkLst>
        <pc:spChg chg="mod">
          <ac:chgData name="Sanda Paukšte" userId="S::sanda.paukste@stud.lka.edu.lv::343c77c9-7b58-46e6-aa18-573db7012ddd" providerId="AD" clId="Web-{F214EF28-C946-D909-6543-6F7C672ED461}" dt="2024-11-04T16:18:00.672" v="319" actId="1076"/>
          <ac:spMkLst>
            <pc:docMk/>
            <pc:sldMk cId="0" sldId="261"/>
            <ac:spMk id="27" creationId="{00000000-0000-0000-0000-000000000000}"/>
          </ac:spMkLst>
        </pc:spChg>
        <pc:spChg chg="mod">
          <ac:chgData name="Sanda Paukšte" userId="S::sanda.paukste@stud.lka.edu.lv::343c77c9-7b58-46e6-aa18-573db7012ddd" providerId="AD" clId="Web-{F214EF28-C946-D909-6543-6F7C672ED461}" dt="2024-11-04T16:17:54.828" v="318" actId="1076"/>
          <ac:spMkLst>
            <pc:docMk/>
            <pc:sldMk cId="0" sldId="261"/>
            <ac:spMk id="28" creationId="{00000000-0000-0000-0000-000000000000}"/>
          </ac:spMkLst>
        </pc:spChg>
        <pc:spChg chg="mod">
          <ac:chgData name="Sanda Paukšte" userId="S::sanda.paukste@stud.lka.edu.lv::343c77c9-7b58-46e6-aa18-573db7012ddd" providerId="AD" clId="Web-{F214EF28-C946-D909-6543-6F7C672ED461}" dt="2024-11-04T15:39:56.943" v="67" actId="1076"/>
          <ac:spMkLst>
            <pc:docMk/>
            <pc:sldMk cId="0" sldId="261"/>
            <ac:spMk id="33" creationId="{00000000-0000-0000-0000-000000000000}"/>
          </ac:spMkLst>
        </pc:spChg>
      </pc:sldChg>
      <pc:sldChg chg="del">
        <pc:chgData name="Sanda Paukšte" userId="S::sanda.paukste@stud.lka.edu.lv::343c77c9-7b58-46e6-aa18-573db7012ddd" providerId="AD" clId="Web-{F214EF28-C946-D909-6543-6F7C672ED461}" dt="2024-11-04T16:31:33.120" v="378"/>
        <pc:sldMkLst>
          <pc:docMk/>
          <pc:sldMk cId="2462381329" sldId="270"/>
        </pc:sldMkLst>
      </pc:sldChg>
      <pc:sldChg chg="addSp delSp modSp del mod setBg">
        <pc:chgData name="Sanda Paukšte" userId="S::sanda.paukste@stud.lka.edu.lv::343c77c9-7b58-46e6-aa18-573db7012ddd" providerId="AD" clId="Web-{F214EF28-C946-D909-6543-6F7C672ED461}" dt="2024-11-04T15:58:50.298" v="106"/>
        <pc:sldMkLst>
          <pc:docMk/>
          <pc:sldMk cId="3979218837" sldId="272"/>
        </pc:sldMkLst>
        <pc:spChg chg="del mod">
          <ac:chgData name="Sanda Paukšte" userId="S::sanda.paukste@stud.lka.edu.lv::343c77c9-7b58-46e6-aa18-573db7012ddd" providerId="AD" clId="Web-{F214EF28-C946-D909-6543-6F7C672ED461}" dt="2024-11-04T15:48:44.231" v="104"/>
          <ac:spMkLst>
            <pc:docMk/>
            <pc:sldMk cId="3979218837" sldId="272"/>
            <ac:spMk id="2" creationId="{96DB62B2-BA09-1305-F4E4-3C8B5A05F653}"/>
          </ac:spMkLst>
        </pc:spChg>
        <pc:spChg chg="add mod">
          <ac:chgData name="Sanda Paukšte" userId="S::sanda.paukste@stud.lka.edu.lv::343c77c9-7b58-46e6-aa18-573db7012ddd" providerId="AD" clId="Web-{F214EF28-C946-D909-6543-6F7C672ED461}" dt="2024-11-04T15:48:44.231" v="104"/>
          <ac:spMkLst>
            <pc:docMk/>
            <pc:sldMk cId="3979218837" sldId="272"/>
            <ac:spMk id="9" creationId="{A9CF2315-7CC8-21CC-FDDF-86EA6D7AB884}"/>
          </ac:spMkLst>
        </pc:spChg>
        <pc:spChg chg="add del">
          <ac:chgData name="Sanda Paukšte" userId="S::sanda.paukste@stud.lka.edu.lv::343c77c9-7b58-46e6-aa18-573db7012ddd" providerId="AD" clId="Web-{F214EF28-C946-D909-6543-6F7C672ED461}" dt="2024-11-04T15:45:33.057" v="87"/>
          <ac:spMkLst>
            <pc:docMk/>
            <pc:sldMk cId="3979218837" sldId="272"/>
            <ac:spMk id="12" creationId="{F6E384F5-137A-40B1-97F0-694CC6ECD59C}"/>
          </ac:spMkLst>
        </pc:spChg>
        <pc:spChg chg="add del">
          <ac:chgData name="Sanda Paukšte" userId="S::sanda.paukste@stud.lka.edu.lv::343c77c9-7b58-46e6-aa18-573db7012ddd" providerId="AD" clId="Web-{F214EF28-C946-D909-6543-6F7C672ED461}" dt="2024-11-04T15:45:33.057" v="87"/>
          <ac:spMkLst>
            <pc:docMk/>
            <pc:sldMk cId="3979218837" sldId="272"/>
            <ac:spMk id="14" creationId="{9DBC4630-03DA-474F-BBCB-BA3AE6B317A4}"/>
          </ac:spMkLst>
        </pc:spChg>
        <pc:spChg chg="add del">
          <ac:chgData name="Sanda Paukšte" userId="S::sanda.paukste@stud.lka.edu.lv::343c77c9-7b58-46e6-aa18-573db7012ddd" providerId="AD" clId="Web-{F214EF28-C946-D909-6543-6F7C672ED461}" dt="2024-11-04T15:45:33.057" v="87"/>
          <ac:spMkLst>
            <pc:docMk/>
            <pc:sldMk cId="3979218837" sldId="272"/>
            <ac:spMk id="16" creationId="{78418A25-6EAC-4140-BFE6-284E1925B5EE}"/>
          </ac:spMkLst>
        </pc:spChg>
        <pc:spChg chg="add del">
          <ac:chgData name="Sanda Paukšte" userId="S::sanda.paukste@stud.lka.edu.lv::343c77c9-7b58-46e6-aa18-573db7012ddd" providerId="AD" clId="Web-{F214EF28-C946-D909-6543-6F7C672ED461}" dt="2024-11-04T15:45:33.057" v="87"/>
          <ac:spMkLst>
            <pc:docMk/>
            <pc:sldMk cId="3979218837" sldId="272"/>
            <ac:spMk id="18" creationId="{6B9D64DB-4D5C-4A91-B45F-F301E3174F9F}"/>
          </ac:spMkLst>
        </pc:spChg>
        <pc:spChg chg="add del">
          <ac:chgData name="Sanda Paukšte" userId="S::sanda.paukste@stud.lka.edu.lv::343c77c9-7b58-46e6-aa18-573db7012ddd" providerId="AD" clId="Web-{F214EF28-C946-D909-6543-6F7C672ED461}" dt="2024-11-04T15:45:33.057" v="87"/>
          <ac:spMkLst>
            <pc:docMk/>
            <pc:sldMk cId="3979218837" sldId="272"/>
            <ac:spMk id="20" creationId="{CB14CE1B-4BC5-4EF2-BE3D-05E4F580B3DB}"/>
          </ac:spMkLst>
        </pc:spChg>
        <pc:picChg chg="add del mod ord">
          <ac:chgData name="Sanda Paukšte" userId="S::sanda.paukste@stud.lka.edu.lv::343c77c9-7b58-46e6-aa18-573db7012ddd" providerId="AD" clId="Web-{F214EF28-C946-D909-6543-6F7C672ED461}" dt="2024-11-04T15:48:44.137" v="103"/>
          <ac:picMkLst>
            <pc:docMk/>
            <pc:sldMk cId="3979218837" sldId="272"/>
            <ac:picMk id="3" creationId="{3380E71E-1337-C16F-FD15-5F19CD308A82}"/>
          </ac:picMkLst>
        </pc:picChg>
        <pc:picChg chg="add del mod ord">
          <ac:chgData name="Sanda Paukšte" userId="S::sanda.paukste@stud.lka.edu.lv::343c77c9-7b58-46e6-aa18-573db7012ddd" providerId="AD" clId="Web-{F214EF28-C946-D909-6543-6F7C672ED461}" dt="2024-11-04T15:48:44.137" v="102"/>
          <ac:picMkLst>
            <pc:docMk/>
            <pc:sldMk cId="3979218837" sldId="272"/>
            <ac:picMk id="4" creationId="{72B6B192-81D0-20F1-6E86-5E9AACE61EBA}"/>
          </ac:picMkLst>
        </pc:picChg>
        <pc:picChg chg="add del mod">
          <ac:chgData name="Sanda Paukšte" userId="S::sanda.paukste@stud.lka.edu.lv::343c77c9-7b58-46e6-aa18-573db7012ddd" providerId="AD" clId="Web-{F214EF28-C946-D909-6543-6F7C672ED461}" dt="2024-11-04T15:48:44.137" v="101"/>
          <ac:picMkLst>
            <pc:docMk/>
            <pc:sldMk cId="3979218837" sldId="272"/>
            <ac:picMk id="5" creationId="{125F19ED-223D-D9C9-7221-CDF347C507BD}"/>
          </ac:picMkLst>
        </pc:picChg>
        <pc:picChg chg="add del mod">
          <ac:chgData name="Sanda Paukšte" userId="S::sanda.paukste@stud.lka.edu.lv::343c77c9-7b58-46e6-aa18-573db7012ddd" providerId="AD" clId="Web-{F214EF28-C946-D909-6543-6F7C672ED461}" dt="2024-11-04T15:48:44.137" v="100"/>
          <ac:picMkLst>
            <pc:docMk/>
            <pc:sldMk cId="3979218837" sldId="272"/>
            <ac:picMk id="6" creationId="{2759D180-C8A4-6079-A563-BD2ADDD8BEC4}"/>
          </ac:picMkLst>
        </pc:picChg>
        <pc:picChg chg="add del mod">
          <ac:chgData name="Sanda Paukšte" userId="S::sanda.paukste@stud.lka.edu.lv::343c77c9-7b58-46e6-aa18-573db7012ddd" providerId="AD" clId="Web-{F214EF28-C946-D909-6543-6F7C672ED461}" dt="2024-11-04T15:48:44.137" v="99"/>
          <ac:picMkLst>
            <pc:docMk/>
            <pc:sldMk cId="3979218837" sldId="272"/>
            <ac:picMk id="7" creationId="{C6CA170A-211E-2427-E381-782D019999F0}"/>
          </ac:picMkLst>
        </pc:picChg>
      </pc:sldChg>
      <pc:sldChg chg="del">
        <pc:chgData name="Sanda Paukšte" userId="S::sanda.paukste@stud.lka.edu.lv::343c77c9-7b58-46e6-aa18-573db7012ddd" providerId="AD" clId="Web-{F214EF28-C946-D909-6543-6F7C672ED461}" dt="2024-11-04T16:31:30.526" v="376"/>
        <pc:sldMkLst>
          <pc:docMk/>
          <pc:sldMk cId="1563550828" sldId="276"/>
        </pc:sldMkLst>
      </pc:sldChg>
      <pc:sldChg chg="addSp delSp modSp">
        <pc:chgData name="Sanda Paukšte" userId="S::sanda.paukste@stud.lka.edu.lv::343c77c9-7b58-46e6-aa18-573db7012ddd" providerId="AD" clId="Web-{F214EF28-C946-D909-6543-6F7C672ED461}" dt="2024-11-04T15:35:17.018" v="46" actId="1076"/>
        <pc:sldMkLst>
          <pc:docMk/>
          <pc:sldMk cId="1509300048" sldId="287"/>
        </pc:sldMkLst>
        <pc:spChg chg="add del">
          <ac:chgData name="Sanda Paukšte" userId="S::sanda.paukste@stud.lka.edu.lv::343c77c9-7b58-46e6-aa18-573db7012ddd" providerId="AD" clId="Web-{F214EF28-C946-D909-6543-6F7C672ED461}" dt="2024-11-04T15:32:34.937" v="4"/>
          <ac:spMkLst>
            <pc:docMk/>
            <pc:sldMk cId="1509300048" sldId="287"/>
            <ac:spMk id="6" creationId="{B704F21C-88F6-A005-470B-31C3B21E47A0}"/>
          </ac:spMkLst>
        </pc:spChg>
        <pc:spChg chg="add del">
          <ac:chgData name="Sanda Paukšte" userId="S::sanda.paukste@stud.lka.edu.lv::343c77c9-7b58-46e6-aa18-573db7012ddd" providerId="AD" clId="Web-{F214EF28-C946-D909-6543-6F7C672ED461}" dt="2024-11-04T15:32:46.750" v="7"/>
          <ac:spMkLst>
            <pc:docMk/>
            <pc:sldMk cId="1509300048" sldId="287"/>
            <ac:spMk id="7" creationId="{829DD5FA-D5A1-7CA7-8D6F-A0AED9163126}"/>
          </ac:spMkLst>
        </pc:spChg>
        <pc:spChg chg="add del">
          <ac:chgData name="Sanda Paukšte" userId="S::sanda.paukste@stud.lka.edu.lv::343c77c9-7b58-46e6-aa18-573db7012ddd" providerId="AD" clId="Web-{F214EF28-C946-D909-6543-6F7C672ED461}" dt="2024-11-04T15:32:31.703" v="3"/>
          <ac:spMkLst>
            <pc:docMk/>
            <pc:sldMk cId="1509300048" sldId="287"/>
            <ac:spMk id="8" creationId="{5ECACDE9-16AD-EB55-7BD9-A68035C47582}"/>
          </ac:spMkLst>
        </pc:spChg>
        <pc:spChg chg="add">
          <ac:chgData name="Sanda Paukšte" userId="S::sanda.paukste@stud.lka.edu.lv::343c77c9-7b58-46e6-aa18-573db7012ddd" providerId="AD" clId="Web-{F214EF28-C946-D909-6543-6F7C672ED461}" dt="2024-11-04T15:32:19.218" v="1"/>
          <ac:spMkLst>
            <pc:docMk/>
            <pc:sldMk cId="1509300048" sldId="287"/>
            <ac:spMk id="9" creationId="{1418DC1E-53AE-5AC7-4AD0-2128CB995DD3}"/>
          </ac:spMkLst>
        </pc:spChg>
        <pc:spChg chg="add">
          <ac:chgData name="Sanda Paukšte" userId="S::sanda.paukste@stud.lka.edu.lv::343c77c9-7b58-46e6-aa18-573db7012ddd" providerId="AD" clId="Web-{F214EF28-C946-D909-6543-6F7C672ED461}" dt="2024-11-04T15:32:19.218" v="1"/>
          <ac:spMkLst>
            <pc:docMk/>
            <pc:sldMk cId="1509300048" sldId="287"/>
            <ac:spMk id="10" creationId="{6EC628FC-0EC4-112B-37F5-CFCB0F2F0BF6}"/>
          </ac:spMkLst>
        </pc:spChg>
        <pc:spChg chg="add">
          <ac:chgData name="Sanda Paukšte" userId="S::sanda.paukste@stud.lka.edu.lv::343c77c9-7b58-46e6-aa18-573db7012ddd" providerId="AD" clId="Web-{F214EF28-C946-D909-6543-6F7C672ED461}" dt="2024-11-04T15:32:19.218" v="1"/>
          <ac:spMkLst>
            <pc:docMk/>
            <pc:sldMk cId="1509300048" sldId="287"/>
            <ac:spMk id="11" creationId="{72CE4B8C-B36C-87B2-E2EB-4E990AF1A1A3}"/>
          </ac:spMkLst>
        </pc:spChg>
        <pc:spChg chg="add mod">
          <ac:chgData name="Sanda Paukšte" userId="S::sanda.paukste@stud.lka.edu.lv::343c77c9-7b58-46e6-aa18-573db7012ddd" providerId="AD" clId="Web-{F214EF28-C946-D909-6543-6F7C672ED461}" dt="2024-11-04T15:32:40.906" v="6" actId="20577"/>
          <ac:spMkLst>
            <pc:docMk/>
            <pc:sldMk cId="1509300048" sldId="287"/>
            <ac:spMk id="12" creationId="{CD73E530-3B40-A8AA-4488-65DC283CF3BA}"/>
          </ac:spMkLst>
        </pc:spChg>
        <pc:spChg chg="add del mod">
          <ac:chgData name="Sanda Paukšte" userId="S::sanda.paukste@stud.lka.edu.lv::343c77c9-7b58-46e6-aa18-573db7012ddd" providerId="AD" clId="Web-{F214EF28-C946-D909-6543-6F7C672ED461}" dt="2024-11-04T15:33:20.500" v="34"/>
          <ac:spMkLst>
            <pc:docMk/>
            <pc:sldMk cId="1509300048" sldId="287"/>
            <ac:spMk id="15" creationId="{45A29875-8E6B-4928-A92C-93C62460C99B}"/>
          </ac:spMkLst>
        </pc:spChg>
        <pc:spChg chg="add del mod">
          <ac:chgData name="Sanda Paukšte" userId="S::sanda.paukste@stud.lka.edu.lv::343c77c9-7b58-46e6-aa18-573db7012ddd" providerId="AD" clId="Web-{F214EF28-C946-D909-6543-6F7C672ED461}" dt="2024-11-04T15:33:20.500" v="33"/>
          <ac:spMkLst>
            <pc:docMk/>
            <pc:sldMk cId="1509300048" sldId="287"/>
            <ac:spMk id="17" creationId="{C20071B8-18E9-29CF-66B5-EB1AF3B67E9F}"/>
          </ac:spMkLst>
        </pc:spChg>
        <pc:spChg chg="add del mod">
          <ac:chgData name="Sanda Paukšte" userId="S::sanda.paukste@stud.lka.edu.lv::343c77c9-7b58-46e6-aa18-573db7012ddd" providerId="AD" clId="Web-{F214EF28-C946-D909-6543-6F7C672ED461}" dt="2024-11-04T15:33:17.704" v="32"/>
          <ac:spMkLst>
            <pc:docMk/>
            <pc:sldMk cId="1509300048" sldId="287"/>
            <ac:spMk id="18" creationId="{04AAE760-4F07-5ECC-E3DA-1528B25438E4}"/>
          </ac:spMkLst>
        </pc:spChg>
        <pc:spChg chg="add">
          <ac:chgData name="Sanda Paukšte" userId="S::sanda.paukste@stud.lka.edu.lv::343c77c9-7b58-46e6-aa18-573db7012ddd" providerId="AD" clId="Web-{F214EF28-C946-D909-6543-6F7C672ED461}" dt="2024-11-04T15:33:00.844" v="11"/>
          <ac:spMkLst>
            <pc:docMk/>
            <pc:sldMk cId="1509300048" sldId="287"/>
            <ac:spMk id="19" creationId="{FEA2C233-2DD5-865C-5F70-BBEFE5029C5F}"/>
          </ac:spMkLst>
        </pc:spChg>
        <pc:spChg chg="add">
          <ac:chgData name="Sanda Paukšte" userId="S::sanda.paukste@stud.lka.edu.lv::343c77c9-7b58-46e6-aa18-573db7012ddd" providerId="AD" clId="Web-{F214EF28-C946-D909-6543-6F7C672ED461}" dt="2024-11-04T15:33:00.844" v="11"/>
          <ac:spMkLst>
            <pc:docMk/>
            <pc:sldMk cId="1509300048" sldId="287"/>
            <ac:spMk id="20" creationId="{816E7F1C-044A-F5BF-3296-3C9836928A35}"/>
          </ac:spMkLst>
        </pc:spChg>
        <pc:spChg chg="add">
          <ac:chgData name="Sanda Paukšte" userId="S::sanda.paukste@stud.lka.edu.lv::343c77c9-7b58-46e6-aa18-573db7012ddd" providerId="AD" clId="Web-{F214EF28-C946-D909-6543-6F7C672ED461}" dt="2024-11-04T15:33:00.844" v="11"/>
          <ac:spMkLst>
            <pc:docMk/>
            <pc:sldMk cId="1509300048" sldId="287"/>
            <ac:spMk id="21" creationId="{E49A07D4-E0F5-FFE1-F092-C983ED310198}"/>
          </ac:spMkLst>
        </pc:spChg>
        <pc:spChg chg="add">
          <ac:chgData name="Sanda Paukšte" userId="S::sanda.paukste@stud.lka.edu.lv::343c77c9-7b58-46e6-aa18-573db7012ddd" providerId="AD" clId="Web-{F214EF28-C946-D909-6543-6F7C672ED461}" dt="2024-11-04T15:33:00.844" v="11"/>
          <ac:spMkLst>
            <pc:docMk/>
            <pc:sldMk cId="1509300048" sldId="287"/>
            <ac:spMk id="22" creationId="{F56D3CA5-6BF2-8C8D-47FE-B8F19BBA897F}"/>
          </ac:spMkLst>
        </pc:spChg>
        <pc:grpChg chg="add del">
          <ac:chgData name="Sanda Paukšte" userId="S::sanda.paukste@stud.lka.edu.lv::343c77c9-7b58-46e6-aa18-573db7012ddd" providerId="AD" clId="Web-{F214EF28-C946-D909-6543-6F7C672ED461}" dt="2024-11-04T15:32:46.750" v="9"/>
          <ac:grpSpMkLst>
            <pc:docMk/>
            <pc:sldMk cId="1509300048" sldId="287"/>
            <ac:grpSpMk id="4" creationId="{DD539F86-FF50-14E3-079C-22EA028EA997}"/>
          </ac:grpSpMkLst>
        </pc:grpChg>
        <pc:grpChg chg="add del">
          <ac:chgData name="Sanda Paukšte" userId="S::sanda.paukste@stud.lka.edu.lv::343c77c9-7b58-46e6-aa18-573db7012ddd" providerId="AD" clId="Web-{F214EF28-C946-D909-6543-6F7C672ED461}" dt="2024-11-04T15:32:46.750" v="8"/>
          <ac:grpSpMkLst>
            <pc:docMk/>
            <pc:sldMk cId="1509300048" sldId="287"/>
            <ac:grpSpMk id="5" creationId="{8762FFF9-EF6C-95E2-331A-4F875A8F07DB}"/>
          </ac:grpSpMkLst>
        </pc:grpChg>
        <pc:grpChg chg="add del mod">
          <ac:chgData name="Sanda Paukšte" userId="S::sanda.paukste@stud.lka.edu.lv::343c77c9-7b58-46e6-aa18-573db7012ddd" providerId="AD" clId="Web-{F214EF28-C946-D909-6543-6F7C672ED461}" dt="2024-11-04T15:33:20.500" v="36"/>
          <ac:grpSpMkLst>
            <pc:docMk/>
            <pc:sldMk cId="1509300048" sldId="287"/>
            <ac:grpSpMk id="13" creationId="{2DF392F2-1454-2220-6D12-3AAB0BDA9F72}"/>
          </ac:grpSpMkLst>
        </pc:grpChg>
        <pc:grpChg chg="add del mod">
          <ac:chgData name="Sanda Paukšte" userId="S::sanda.paukste@stud.lka.edu.lv::343c77c9-7b58-46e6-aa18-573db7012ddd" providerId="AD" clId="Web-{F214EF28-C946-D909-6543-6F7C672ED461}" dt="2024-11-04T15:33:20.500" v="35"/>
          <ac:grpSpMkLst>
            <pc:docMk/>
            <pc:sldMk cId="1509300048" sldId="287"/>
            <ac:grpSpMk id="14" creationId="{D85E4D06-82EF-16B6-1555-B025FB05189D}"/>
          </ac:grpSpMkLst>
        </pc:grpChg>
        <pc:picChg chg="add del">
          <ac:chgData name="Sanda Paukšte" userId="S::sanda.paukste@stud.lka.edu.lv::343c77c9-7b58-46e6-aa18-573db7012ddd" providerId="AD" clId="Web-{F214EF28-C946-D909-6543-6F7C672ED461}" dt="2024-11-04T15:32:46.953" v="10"/>
          <ac:picMkLst>
            <pc:docMk/>
            <pc:sldMk cId="1509300048" sldId="287"/>
            <ac:picMk id="16" creationId="{8A21B8E2-B4EA-3134-31EE-0DCE009F507D}"/>
          </ac:picMkLst>
        </pc:picChg>
        <pc:picChg chg="add mod ord modCrop">
          <ac:chgData name="Sanda Paukšte" userId="S::sanda.paukste@stud.lka.edu.lv::343c77c9-7b58-46e6-aa18-573db7012ddd" providerId="AD" clId="Web-{F214EF28-C946-D909-6543-6F7C672ED461}" dt="2024-11-04T15:35:17.018" v="46" actId="1076"/>
          <ac:picMkLst>
            <pc:docMk/>
            <pc:sldMk cId="1509300048" sldId="287"/>
            <ac:picMk id="23" creationId="{BC0E3F4C-FF06-2ABA-ECF8-E70DDFABA945}"/>
          </ac:picMkLst>
        </pc:picChg>
      </pc:sldChg>
      <pc:sldChg chg="del">
        <pc:chgData name="Sanda Paukšte" userId="S::sanda.paukste@stud.lka.edu.lv::343c77c9-7b58-46e6-aa18-573db7012ddd" providerId="AD" clId="Web-{F214EF28-C946-D909-6543-6F7C672ED461}" dt="2024-11-04T16:31:32.339" v="377"/>
        <pc:sldMkLst>
          <pc:docMk/>
          <pc:sldMk cId="4177856706" sldId="297"/>
        </pc:sldMkLst>
      </pc:sldChg>
      <pc:sldChg chg="addSp delSp modSp">
        <pc:chgData name="Sanda Paukšte" userId="S::sanda.paukste@stud.lka.edu.lv::343c77c9-7b58-46e6-aa18-573db7012ddd" providerId="AD" clId="Web-{F214EF28-C946-D909-6543-6F7C672ED461}" dt="2024-11-04T16:22:10.035" v="368" actId="20577"/>
        <pc:sldMkLst>
          <pc:docMk/>
          <pc:sldMk cId="335144363" sldId="304"/>
        </pc:sldMkLst>
        <pc:spChg chg="del mod">
          <ac:chgData name="Sanda Paukšte" userId="S::sanda.paukste@stud.lka.edu.lv::343c77c9-7b58-46e6-aa18-573db7012ddd" providerId="AD" clId="Web-{F214EF28-C946-D909-6543-6F7C672ED461}" dt="2024-11-04T16:19:02.595" v="326"/>
          <ac:spMkLst>
            <pc:docMk/>
            <pc:sldMk cId="335144363" sldId="304"/>
            <ac:spMk id="2" creationId="{07D4938C-6B10-42C3-2C03-910849D2E264}"/>
          </ac:spMkLst>
        </pc:spChg>
        <pc:spChg chg="mod">
          <ac:chgData name="Sanda Paukšte" userId="S::sanda.paukste@stud.lka.edu.lv::343c77c9-7b58-46e6-aa18-573db7012ddd" providerId="AD" clId="Web-{F214EF28-C946-D909-6543-6F7C672ED461}" dt="2024-11-04T16:16:32.390" v="303" actId="20577"/>
          <ac:spMkLst>
            <pc:docMk/>
            <pc:sldMk cId="335144363" sldId="304"/>
            <ac:spMk id="6" creationId="{883949E6-2EE0-DFF2-9CA0-4A751CE4F4EF}"/>
          </ac:spMkLst>
        </pc:spChg>
        <pc:spChg chg="add mod">
          <ac:chgData name="Sanda Paukšte" userId="S::sanda.paukste@stud.lka.edu.lv::343c77c9-7b58-46e6-aa18-573db7012ddd" providerId="AD" clId="Web-{F214EF28-C946-D909-6543-6F7C672ED461}" dt="2024-11-04T16:22:10.035" v="368" actId="20577"/>
          <ac:spMkLst>
            <pc:docMk/>
            <pc:sldMk cId="335144363" sldId="304"/>
            <ac:spMk id="7" creationId="{DA102675-6D71-8AD3-3CD3-44653A1CB8D0}"/>
          </ac:spMkLst>
        </pc:spChg>
        <pc:spChg chg="add del mod">
          <ac:chgData name="Sanda Paukšte" userId="S::sanda.paukste@stud.lka.edu.lv::343c77c9-7b58-46e6-aa18-573db7012ddd" providerId="AD" clId="Web-{F214EF28-C946-D909-6543-6F7C672ED461}" dt="2024-11-04T16:19:09.970" v="327"/>
          <ac:spMkLst>
            <pc:docMk/>
            <pc:sldMk cId="335144363" sldId="304"/>
            <ac:spMk id="9" creationId="{135AF384-4F08-F542-CB7D-7F1E3903BF11}"/>
          </ac:spMkLst>
        </pc:spChg>
      </pc:sldChg>
      <pc:sldChg chg="del">
        <pc:chgData name="Sanda Paukšte" userId="S::sanda.paukste@stud.lka.edu.lv::343c77c9-7b58-46e6-aa18-573db7012ddd" providerId="AD" clId="Web-{F214EF28-C946-D909-6543-6F7C672ED461}" dt="2024-11-04T16:31:43.636" v="380"/>
        <pc:sldMkLst>
          <pc:docMk/>
          <pc:sldMk cId="3132710159" sldId="305"/>
        </pc:sldMkLst>
      </pc:sldChg>
      <pc:sldChg chg="del">
        <pc:chgData name="Sanda Paukšte" userId="S::sanda.paukste@stud.lka.edu.lv::343c77c9-7b58-46e6-aa18-573db7012ddd" providerId="AD" clId="Web-{F214EF28-C946-D909-6543-6F7C672ED461}" dt="2024-11-04T16:31:42.636" v="379"/>
        <pc:sldMkLst>
          <pc:docMk/>
          <pc:sldMk cId="1411182427" sldId="307"/>
        </pc:sldMkLst>
      </pc:sldChg>
      <pc:sldChg chg="modSp">
        <pc:chgData name="Sanda Paukšte" userId="S::sanda.paukste@stud.lka.edu.lv::343c77c9-7b58-46e6-aa18-573db7012ddd" providerId="AD" clId="Web-{F214EF28-C946-D909-6543-6F7C672ED461}" dt="2024-11-04T16:24:07.724" v="370" actId="1076"/>
        <pc:sldMkLst>
          <pc:docMk/>
          <pc:sldMk cId="674828809" sldId="342"/>
        </pc:sldMkLst>
        <pc:picChg chg="mod">
          <ac:chgData name="Sanda Paukšte" userId="S::sanda.paukste@stud.lka.edu.lv::343c77c9-7b58-46e6-aa18-573db7012ddd" providerId="AD" clId="Web-{F214EF28-C946-D909-6543-6F7C672ED461}" dt="2024-11-04T16:24:07.724" v="370" actId="1076"/>
          <ac:picMkLst>
            <pc:docMk/>
            <pc:sldMk cId="674828809" sldId="342"/>
            <ac:picMk id="5" creationId="{DE3EC8CC-6823-5A5E-18BC-B7F75C2F9F68}"/>
          </ac:picMkLst>
        </pc:picChg>
      </pc:sldChg>
      <pc:sldChg chg="addSp delSp modSp add del replId">
        <pc:chgData name="Sanda Paukšte" userId="S::sanda.paukste@stud.lka.edu.lv::343c77c9-7b58-46e6-aa18-573db7012ddd" providerId="AD" clId="Web-{F214EF28-C946-D909-6543-6F7C672ED461}" dt="2024-11-04T15:47:08.074" v="95"/>
        <pc:sldMkLst>
          <pc:docMk/>
          <pc:sldMk cId="2323135112" sldId="343"/>
        </pc:sldMkLst>
        <pc:spChg chg="add del mod">
          <ac:chgData name="Sanda Paukšte" userId="S::sanda.paukste@stud.lka.edu.lv::343c77c9-7b58-46e6-aa18-573db7012ddd" providerId="AD" clId="Web-{F214EF28-C946-D909-6543-6F7C672ED461}" dt="2024-11-04T15:46:55.917" v="92"/>
          <ac:spMkLst>
            <pc:docMk/>
            <pc:sldMk cId="2323135112" sldId="343"/>
            <ac:spMk id="8" creationId="{23600A53-7651-84B9-475A-306315BE250B}"/>
          </ac:spMkLst>
        </pc:spChg>
        <pc:picChg chg="add del mod">
          <ac:chgData name="Sanda Paukšte" userId="S::sanda.paukste@stud.lka.edu.lv::343c77c9-7b58-46e6-aa18-573db7012ddd" providerId="AD" clId="Web-{F214EF28-C946-D909-6543-6F7C672ED461}" dt="2024-11-04T15:47:01.214" v="94"/>
          <ac:picMkLst>
            <pc:docMk/>
            <pc:sldMk cId="2323135112" sldId="343"/>
            <ac:picMk id="5" creationId="{9F80F3A8-31D1-6AC2-0076-E0B601B2F331}"/>
          </ac:picMkLst>
        </pc:picChg>
        <pc:picChg chg="add del">
          <ac:chgData name="Sanda Paukšte" userId="S::sanda.paukste@stud.lka.edu.lv::343c77c9-7b58-46e6-aa18-573db7012ddd" providerId="AD" clId="Web-{F214EF28-C946-D909-6543-6F7C672ED461}" dt="2024-11-04T15:46:55.917" v="92"/>
          <ac:picMkLst>
            <pc:docMk/>
            <pc:sldMk cId="2323135112" sldId="343"/>
            <ac:picMk id="7" creationId="{8CCBD66B-DCDF-BBDA-415C-071844837C01}"/>
          </ac:picMkLst>
        </pc:picChg>
      </pc:sldChg>
      <pc:sldChg chg="del">
        <pc:chgData name="Sanda Paukšte" userId="S::sanda.paukste@stud.lka.edu.lv::343c77c9-7b58-46e6-aa18-573db7012ddd" providerId="AD" clId="Web-{F214EF28-C946-D909-6543-6F7C672ED461}" dt="2024-11-04T15:36:33.956" v="59"/>
        <pc:sldMkLst>
          <pc:docMk/>
          <pc:sldMk cId="4146992244" sldId="343"/>
        </pc:sldMkLst>
      </pc:sldChg>
      <pc:sldChg chg="del">
        <pc:chgData name="Sanda Paukšte" userId="S::sanda.paukste@stud.lka.edu.lv::343c77c9-7b58-46e6-aa18-573db7012ddd" providerId="AD" clId="Web-{F214EF28-C946-D909-6543-6F7C672ED461}" dt="2024-11-04T15:36:38.612" v="60"/>
        <pc:sldMkLst>
          <pc:docMk/>
          <pc:sldMk cId="1326656277" sldId="344"/>
        </pc:sldMkLst>
      </pc:sldChg>
      <pc:sldChg chg="delSp new del">
        <pc:chgData name="Sanda Paukšte" userId="S::sanda.paukste@stud.lka.edu.lv::343c77c9-7b58-46e6-aa18-573db7012ddd" providerId="AD" clId="Web-{F214EF28-C946-D909-6543-6F7C672ED461}" dt="2024-11-04T15:35:33.752" v="50"/>
        <pc:sldMkLst>
          <pc:docMk/>
          <pc:sldMk cId="941051556" sldId="345"/>
        </pc:sldMkLst>
        <pc:spChg chg="del">
          <ac:chgData name="Sanda Paukšte" userId="S::sanda.paukste@stud.lka.edu.lv::343c77c9-7b58-46e6-aa18-573db7012ddd" providerId="AD" clId="Web-{F214EF28-C946-D909-6543-6F7C672ED461}" dt="2024-11-04T15:35:30.487" v="49"/>
          <ac:spMkLst>
            <pc:docMk/>
            <pc:sldMk cId="941051556" sldId="345"/>
            <ac:spMk id="2" creationId="{0B5F3DDD-7FA9-EB8F-1F95-848ABEEACCB6}"/>
          </ac:spMkLst>
        </pc:spChg>
        <pc:spChg chg="del">
          <ac:chgData name="Sanda Paukšte" userId="S::sanda.paukste@stud.lka.edu.lv::343c77c9-7b58-46e6-aa18-573db7012ddd" providerId="AD" clId="Web-{F214EF28-C946-D909-6543-6F7C672ED461}" dt="2024-11-04T15:35:30.487" v="48"/>
          <ac:spMkLst>
            <pc:docMk/>
            <pc:sldMk cId="941051556" sldId="345"/>
            <ac:spMk id="3" creationId="{C14083A9-5AFF-1ED8-A0FD-89BC6D7AD250}"/>
          </ac:spMkLst>
        </pc:spChg>
      </pc:sldChg>
      <pc:sldChg chg="addSp delSp new del">
        <pc:chgData name="Sanda Paukšte" userId="S::sanda.paukste@stud.lka.edu.lv::343c77c9-7b58-46e6-aa18-573db7012ddd" providerId="AD" clId="Web-{F214EF28-C946-D909-6543-6F7C672ED461}" dt="2024-11-04T15:36:27.222" v="57"/>
        <pc:sldMkLst>
          <pc:docMk/>
          <pc:sldMk cId="2287503678" sldId="345"/>
        </pc:sldMkLst>
        <pc:spChg chg="del">
          <ac:chgData name="Sanda Paukšte" userId="S::sanda.paukste@stud.lka.edu.lv::343c77c9-7b58-46e6-aa18-573db7012ddd" providerId="AD" clId="Web-{F214EF28-C946-D909-6543-6F7C672ED461}" dt="2024-11-04T15:35:41.924" v="53"/>
          <ac:spMkLst>
            <pc:docMk/>
            <pc:sldMk cId="2287503678" sldId="345"/>
            <ac:spMk id="2" creationId="{5BCAF52C-4CAA-AB39-C848-59088AA3078A}"/>
          </ac:spMkLst>
        </pc:spChg>
        <pc:spChg chg="del">
          <ac:chgData name="Sanda Paukšte" userId="S::sanda.paukste@stud.lka.edu.lv::343c77c9-7b58-46e6-aa18-573db7012ddd" providerId="AD" clId="Web-{F214EF28-C946-D909-6543-6F7C672ED461}" dt="2024-11-04T15:35:41.924" v="52"/>
          <ac:spMkLst>
            <pc:docMk/>
            <pc:sldMk cId="2287503678" sldId="345"/>
            <ac:spMk id="3" creationId="{FF1FCA80-83B3-DD09-9544-681B381904DA}"/>
          </ac:spMkLst>
        </pc:spChg>
        <pc:spChg chg="add del">
          <ac:chgData name="Sanda Paukšte" userId="S::sanda.paukste@stud.lka.edu.lv::343c77c9-7b58-46e6-aa18-573db7012ddd" providerId="AD" clId="Web-{F214EF28-C946-D909-6543-6F7C672ED461}" dt="2024-11-04T15:35:52.924" v="55"/>
          <ac:spMkLst>
            <pc:docMk/>
            <pc:sldMk cId="2287503678" sldId="345"/>
            <ac:spMk id="4" creationId="{5A034047-B945-86CF-8716-22738AC0DE80}"/>
          </ac:spMkLst>
        </pc:spChg>
        <pc:spChg chg="add del">
          <ac:chgData name="Sanda Paukšte" userId="S::sanda.paukste@stud.lka.edu.lv::343c77c9-7b58-46e6-aa18-573db7012ddd" providerId="AD" clId="Web-{F214EF28-C946-D909-6543-6F7C672ED461}" dt="2024-11-04T15:35:52.924" v="55"/>
          <ac:spMkLst>
            <pc:docMk/>
            <pc:sldMk cId="2287503678" sldId="345"/>
            <ac:spMk id="5" creationId="{B7DB1103-1937-D343-E14E-954329612F2F}"/>
          </ac:spMkLst>
        </pc:spChg>
        <pc:spChg chg="add del">
          <ac:chgData name="Sanda Paukšte" userId="S::sanda.paukste@stud.lka.edu.lv::343c77c9-7b58-46e6-aa18-573db7012ddd" providerId="AD" clId="Web-{F214EF28-C946-D909-6543-6F7C672ED461}" dt="2024-11-04T15:35:52.924" v="55"/>
          <ac:spMkLst>
            <pc:docMk/>
            <pc:sldMk cId="2287503678" sldId="345"/>
            <ac:spMk id="6" creationId="{961B1B4A-37C6-07D3-E873-EEE194C13614}"/>
          </ac:spMkLst>
        </pc:spChg>
        <pc:spChg chg="add del">
          <ac:chgData name="Sanda Paukšte" userId="S::sanda.paukste@stud.lka.edu.lv::343c77c9-7b58-46e6-aa18-573db7012ddd" providerId="AD" clId="Web-{F214EF28-C946-D909-6543-6F7C672ED461}" dt="2024-11-04T15:35:52.924" v="55"/>
          <ac:spMkLst>
            <pc:docMk/>
            <pc:sldMk cId="2287503678" sldId="345"/>
            <ac:spMk id="7" creationId="{9D7AE400-4944-C3E5-15D9-22877696FEFB}"/>
          </ac:spMkLst>
        </pc:spChg>
        <pc:spChg chg="add del">
          <ac:chgData name="Sanda Paukšte" userId="S::sanda.paukste@stud.lka.edu.lv::343c77c9-7b58-46e6-aa18-573db7012ddd" providerId="AD" clId="Web-{F214EF28-C946-D909-6543-6F7C672ED461}" dt="2024-11-04T15:35:52.924" v="55"/>
          <ac:spMkLst>
            <pc:docMk/>
            <pc:sldMk cId="2287503678" sldId="345"/>
            <ac:spMk id="8" creationId="{693A5AD3-B812-2160-5667-5CDB36B9DEBF}"/>
          </ac:spMkLst>
        </pc:spChg>
        <pc:spChg chg="add del">
          <ac:chgData name="Sanda Paukšte" userId="S::sanda.paukste@stud.lka.edu.lv::343c77c9-7b58-46e6-aa18-573db7012ddd" providerId="AD" clId="Web-{F214EF28-C946-D909-6543-6F7C672ED461}" dt="2024-11-04T15:35:52.924" v="55"/>
          <ac:spMkLst>
            <pc:docMk/>
            <pc:sldMk cId="2287503678" sldId="345"/>
            <ac:spMk id="9" creationId="{841E8DBD-5D12-EF26-AD24-8BEEC50B5C4D}"/>
          </ac:spMkLst>
        </pc:spChg>
        <pc:spChg chg="add del">
          <ac:chgData name="Sanda Paukšte" userId="S::sanda.paukste@stud.lka.edu.lv::343c77c9-7b58-46e6-aa18-573db7012ddd" providerId="AD" clId="Web-{F214EF28-C946-D909-6543-6F7C672ED461}" dt="2024-11-04T15:35:52.924" v="55"/>
          <ac:spMkLst>
            <pc:docMk/>
            <pc:sldMk cId="2287503678" sldId="345"/>
            <ac:spMk id="10" creationId="{C7E49C9C-B2BE-3B41-0EE3-23ED7AB291D9}"/>
          </ac:spMkLst>
        </pc:spChg>
        <pc:spChg chg="add del">
          <ac:chgData name="Sanda Paukšte" userId="S::sanda.paukste@stud.lka.edu.lv::343c77c9-7b58-46e6-aa18-573db7012ddd" providerId="AD" clId="Web-{F214EF28-C946-D909-6543-6F7C672ED461}" dt="2024-11-04T15:35:52.924" v="55"/>
          <ac:spMkLst>
            <pc:docMk/>
            <pc:sldMk cId="2287503678" sldId="345"/>
            <ac:spMk id="11" creationId="{589F906B-47BF-451C-3DA8-6B1479C1717D}"/>
          </ac:spMkLst>
        </pc:spChg>
        <pc:spChg chg="add del">
          <ac:chgData name="Sanda Paukšte" userId="S::sanda.paukste@stud.lka.edu.lv::343c77c9-7b58-46e6-aa18-573db7012ddd" providerId="AD" clId="Web-{F214EF28-C946-D909-6543-6F7C672ED461}" dt="2024-11-04T15:35:52.924" v="55"/>
          <ac:spMkLst>
            <pc:docMk/>
            <pc:sldMk cId="2287503678" sldId="345"/>
            <ac:spMk id="12" creationId="{7C198212-F57C-B5EE-4ACD-AEB0DB2B4F61}"/>
          </ac:spMkLst>
        </pc:spChg>
      </pc:sldChg>
      <pc:sldMasterChg chg="addSldLayout">
        <pc:chgData name="Sanda Paukšte" userId="S::sanda.paukste@stud.lka.edu.lv::343c77c9-7b58-46e6-aa18-573db7012ddd" providerId="AD" clId="Web-{F214EF28-C946-D909-6543-6F7C672ED461}" dt="2024-11-04T15:36:24.143" v="56"/>
        <pc:sldMasterMkLst>
          <pc:docMk/>
          <pc:sldMasterMk cId="2603304762" sldId="2147483648"/>
        </pc:sldMasterMkLst>
        <pc:sldLayoutChg chg="add">
          <pc:chgData name="Sanda Paukšte" userId="S::sanda.paukste@stud.lka.edu.lv::343c77c9-7b58-46e6-aa18-573db7012ddd" providerId="AD" clId="Web-{F214EF28-C946-D909-6543-6F7C672ED461}" dt="2024-11-04T15:36:24.143" v="56"/>
          <pc:sldLayoutMkLst>
            <pc:docMk/>
            <pc:sldMasterMk cId="2603304762" sldId="2147483648"/>
            <pc:sldLayoutMk cId="2397513844" sldId="2147483720"/>
          </pc:sldLayoutMkLst>
        </pc:sldLayoutChg>
      </pc:sldMasterChg>
    </pc:docChg>
  </pc:docChgLst>
  <pc:docChgLst>
    <pc:chgData name="Sanda Paukšte" userId="S::sanda.paukste@stud.lka.edu.lv::343c77c9-7b58-46e6-aa18-573db7012ddd" providerId="AD" clId="Web-{E9BDD93A-F77D-FBDD-18CC-4DE22C1F595F}"/>
    <pc:docChg chg="modSld">
      <pc:chgData name="Sanda Paukšte" userId="S::sanda.paukste@stud.lka.edu.lv::343c77c9-7b58-46e6-aa18-573db7012ddd" providerId="AD" clId="Web-{E9BDD93A-F77D-FBDD-18CC-4DE22C1F595F}" dt="2024-11-04T09:20:03.615" v="130"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F507DC-E509-213A-534A-E8E26ED8A5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8A2CB4B9-48D3-D635-B27D-08370FBE5E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CAE8CA-CBAA-4100-BDC2-B9ECEC22F4A0}" type="datetimeFigureOut">
              <a:rPr lang="lv-LV" smtClean="0"/>
              <a:t>05.11.2024</a:t>
            </a:fld>
            <a:endParaRPr lang="lv-LV"/>
          </a:p>
        </p:txBody>
      </p:sp>
      <p:sp>
        <p:nvSpPr>
          <p:cNvPr id="4" name="Footer Placeholder 3">
            <a:extLst>
              <a:ext uri="{FF2B5EF4-FFF2-40B4-BE49-F238E27FC236}">
                <a16:creationId xmlns:a16="http://schemas.microsoft.com/office/drawing/2014/main" id="{DB091CD5-E165-8BD7-5DBD-B7D83754C6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1C3DE14F-D559-2A4F-761A-06170A73B6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7D3B78-A4DC-44D9-B4B3-4077087161DA}" type="slidenum">
              <a:rPr lang="lv-LV" smtClean="0"/>
              <a:t>‹#›</a:t>
            </a:fld>
            <a:endParaRPr lang="lv-LV"/>
          </a:p>
        </p:txBody>
      </p:sp>
    </p:spTree>
    <p:extLst>
      <p:ext uri="{BB962C8B-B14F-4D97-AF65-F5344CB8AC3E}">
        <p14:creationId xmlns:p14="http://schemas.microsoft.com/office/powerpoint/2010/main" val="148655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812E-2738-4478-83F5-3BDD1560F9BD}" type="datetimeFigureOut">
              <a:rPr lang="lv-LV" smtClean="0"/>
              <a:t>05.11.2024</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FB36B-5897-479F-AAAC-1F12016FA47D}" type="slidenum">
              <a:rPr lang="lv-LV" smtClean="0"/>
              <a:t>‹#›</a:t>
            </a:fld>
            <a:endParaRPr lang="lv-LV"/>
          </a:p>
        </p:txBody>
      </p:sp>
    </p:spTree>
    <p:extLst>
      <p:ext uri="{BB962C8B-B14F-4D97-AF65-F5344CB8AC3E}">
        <p14:creationId xmlns:p14="http://schemas.microsoft.com/office/powerpoint/2010/main" val="694189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1.xml"/><Relationship Id="rId4" Type="http://schemas.openxmlformats.org/officeDocument/2006/relationships/image" Target="../media/image34.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137278"/>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9CF0F17-7D44-9CDB-6442-DFB61CD57C61}"/>
              </a:ext>
            </a:extLst>
          </p:cNvPr>
          <p:cNvPicPr>
            <a:picLocks noChangeAspect="1"/>
          </p:cNvPicPr>
          <p:nvPr userDrawn="1"/>
        </p:nvPicPr>
        <p:blipFill>
          <a:blip r:embed="rId2"/>
          <a:stretch>
            <a:fillRect/>
          </a:stretch>
        </p:blipFill>
        <p:spPr>
          <a:xfrm>
            <a:off x="0" y="3235240"/>
            <a:ext cx="5194570" cy="3622760"/>
          </a:xfrm>
          <a:prstGeom prst="rect">
            <a:avLst/>
          </a:prstGeom>
        </p:spPr>
      </p:pic>
      <p:pic>
        <p:nvPicPr>
          <p:cNvPr id="14" name="Picture 13">
            <a:extLst>
              <a:ext uri="{FF2B5EF4-FFF2-40B4-BE49-F238E27FC236}">
                <a16:creationId xmlns:a16="http://schemas.microsoft.com/office/drawing/2014/main" id="{61AEB660-405D-A7FA-8B40-AC9F3D297E94}"/>
              </a:ext>
            </a:extLst>
          </p:cNvPr>
          <p:cNvPicPr>
            <a:picLocks noChangeAspect="1"/>
          </p:cNvPicPr>
          <p:nvPr userDrawn="1"/>
        </p:nvPicPr>
        <p:blipFill>
          <a:blip r:embed="rId3"/>
          <a:stretch>
            <a:fillRect/>
          </a:stretch>
        </p:blipFill>
        <p:spPr>
          <a:xfrm>
            <a:off x="9542400" y="3870977"/>
            <a:ext cx="2649600" cy="2987023"/>
          </a:xfrm>
          <a:prstGeom prst="rect">
            <a:avLst/>
          </a:prstGeom>
        </p:spPr>
      </p:pic>
      <p:pic>
        <p:nvPicPr>
          <p:cNvPr id="8" name="Picture 7">
            <a:extLst>
              <a:ext uri="{FF2B5EF4-FFF2-40B4-BE49-F238E27FC236}">
                <a16:creationId xmlns:a16="http://schemas.microsoft.com/office/drawing/2014/main" id="{626DA80F-1717-C640-608C-D2E94C4A8E18}"/>
              </a:ext>
            </a:extLst>
          </p:cNvPr>
          <p:cNvPicPr>
            <a:picLocks noChangeAspect="1"/>
          </p:cNvPicPr>
          <p:nvPr userDrawn="1"/>
        </p:nvPicPr>
        <p:blipFill>
          <a:blip r:embed="rId4"/>
          <a:stretch>
            <a:fillRect/>
          </a:stretch>
        </p:blipFill>
        <p:spPr>
          <a:xfrm>
            <a:off x="1519992" y="0"/>
            <a:ext cx="2435923" cy="864000"/>
          </a:xfrm>
          <a:prstGeom prst="rect">
            <a:avLst/>
          </a:prstGeom>
        </p:spPr>
      </p:pic>
      <p:sp>
        <p:nvSpPr>
          <p:cNvPr id="2" name="Title 1">
            <a:extLst>
              <a:ext uri="{FF2B5EF4-FFF2-40B4-BE49-F238E27FC236}">
                <a16:creationId xmlns:a16="http://schemas.microsoft.com/office/drawing/2014/main" id="{68BE93CE-0733-4D16-3D1C-6264538CCFB6}"/>
              </a:ext>
            </a:extLst>
          </p:cNvPr>
          <p:cNvSpPr>
            <a:spLocks noGrp="1"/>
          </p:cNvSpPr>
          <p:nvPr>
            <p:ph type="ctrTitle" hasCustomPrompt="1"/>
          </p:nvPr>
        </p:nvSpPr>
        <p:spPr>
          <a:xfrm>
            <a:off x="1524000" y="2760616"/>
            <a:ext cx="9144000" cy="1773419"/>
          </a:xfrm>
        </p:spPr>
        <p:txBody>
          <a:bodyPr anchor="ctr">
            <a:normAutofit/>
          </a:bodyPr>
          <a:lstStyle>
            <a:lvl1pPr algn="ctr">
              <a:lnSpc>
                <a:spcPct val="100000"/>
              </a:lnSpc>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1A9A7B29-6D73-87DF-0972-54F4249778F3}"/>
              </a:ext>
            </a:extLst>
          </p:cNvPr>
          <p:cNvSpPr>
            <a:spLocks noGrp="1"/>
          </p:cNvSpPr>
          <p:nvPr>
            <p:ph type="subTitle" idx="1"/>
          </p:nvPr>
        </p:nvSpPr>
        <p:spPr>
          <a:xfrm>
            <a:off x="1524000" y="4685211"/>
            <a:ext cx="9144000" cy="851263"/>
          </a:xfrm>
        </p:spPr>
        <p:txBody>
          <a:bodyPr anchor="ctr">
            <a:normAutofit/>
          </a:bodyPr>
          <a:lstStyle>
            <a:lvl1pPr marL="0" indent="0" algn="ctr">
              <a:lnSpc>
                <a:spcPct val="10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5" name="Footer Placeholder 4">
            <a:extLst>
              <a:ext uri="{FF2B5EF4-FFF2-40B4-BE49-F238E27FC236}">
                <a16:creationId xmlns:a16="http://schemas.microsoft.com/office/drawing/2014/main" id="{6CBBDA0B-7B37-1DFD-AAFC-C54B39565618}"/>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9D4D989A-BB6D-C45F-4E30-EDFB57E202A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460202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1372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chemeClr val="bg1"/>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C0D1C7"/>
              </a:buClr>
              <a:defRPr sz="2000">
                <a:solidFill>
                  <a:schemeClr val="bg1"/>
                </a:solidFill>
              </a:defRPr>
            </a:lvl1pPr>
            <a:lvl2pPr>
              <a:buClr>
                <a:srgbClr val="C0D1C7"/>
              </a:buClr>
              <a:defRPr sz="1800">
                <a:solidFill>
                  <a:schemeClr val="bg1"/>
                </a:solidFill>
              </a:defRPr>
            </a:lvl2pPr>
            <a:lvl3pPr>
              <a:buClr>
                <a:srgbClr val="C0D1C7"/>
              </a:buClr>
              <a:defRPr sz="1600">
                <a:solidFill>
                  <a:schemeClr val="bg1"/>
                </a:solidFill>
              </a:defRPr>
            </a:lvl3pPr>
            <a:lvl4pPr>
              <a:buClr>
                <a:srgbClr val="C0D1C7"/>
              </a:buClr>
              <a:defRPr sz="1400">
                <a:solidFill>
                  <a:schemeClr val="bg1"/>
                </a:solidFill>
              </a:defRPr>
            </a:lvl4pPr>
            <a:lvl5pPr>
              <a:buClr>
                <a:srgbClr val="C0D1C7"/>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160865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3_Title and Content">
    <p:bg>
      <p:bgPr>
        <a:solidFill>
          <a:srgbClr val="D3E458"/>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96D413C-D593-4039-DB7A-CC315FC2C1B0}"/>
              </a:ext>
            </a:extLst>
          </p:cNvPr>
          <p:cNvPicPr>
            <a:picLocks noChangeAspect="1"/>
          </p:cNvPicPr>
          <p:nvPr userDrawn="1"/>
        </p:nvPicPr>
        <p:blipFill>
          <a:blip r:embed="rId2"/>
          <a:stretch>
            <a:fillRect/>
          </a:stretch>
        </p:blipFill>
        <p:spPr>
          <a:xfrm>
            <a:off x="7961967" y="6121089"/>
            <a:ext cx="2020233" cy="741370"/>
          </a:xfrm>
          <a:prstGeom prst="rect">
            <a:avLst/>
          </a:prstGeom>
        </p:spPr>
      </p:pic>
      <p:pic>
        <p:nvPicPr>
          <p:cNvPr id="8" name="Picture 7">
            <a:extLst>
              <a:ext uri="{FF2B5EF4-FFF2-40B4-BE49-F238E27FC236}">
                <a16:creationId xmlns:a16="http://schemas.microsoft.com/office/drawing/2014/main" id="{466CEAA1-EF13-5721-E4D6-85ED51BE94C3}"/>
              </a:ext>
            </a:extLst>
          </p:cNvPr>
          <p:cNvPicPr>
            <a:picLocks noChangeAspect="1"/>
          </p:cNvPicPr>
          <p:nvPr userDrawn="1"/>
        </p:nvPicPr>
        <p:blipFill>
          <a:blip r:embed="rId3"/>
          <a:stretch>
            <a:fillRect/>
          </a:stretch>
        </p:blipFill>
        <p:spPr>
          <a:xfrm>
            <a:off x="0" y="4067175"/>
            <a:ext cx="4033521" cy="2790825"/>
          </a:xfrm>
          <a:prstGeom prst="rect">
            <a:avLst/>
          </a:prstGeom>
        </p:spPr>
      </p:pic>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rgbClr val="137278"/>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chemeClr val="bg1"/>
              </a:buClr>
              <a:defRPr sz="2000">
                <a:solidFill>
                  <a:srgbClr val="0B4548"/>
                </a:solidFill>
              </a:defRPr>
            </a:lvl1pPr>
            <a:lvl2pPr>
              <a:buClr>
                <a:schemeClr val="bg1"/>
              </a:buClr>
              <a:defRPr sz="1800">
                <a:solidFill>
                  <a:srgbClr val="0B4548"/>
                </a:solidFill>
              </a:defRPr>
            </a:lvl2pPr>
            <a:lvl3pPr>
              <a:buClr>
                <a:schemeClr val="bg1"/>
              </a:buClr>
              <a:defRPr sz="1600">
                <a:solidFill>
                  <a:srgbClr val="0B4548"/>
                </a:solidFill>
              </a:defRPr>
            </a:lvl3pPr>
            <a:lvl4pPr>
              <a:buClr>
                <a:schemeClr val="bg1"/>
              </a:buClr>
              <a:defRPr sz="1400">
                <a:solidFill>
                  <a:srgbClr val="0B4548"/>
                </a:solidFill>
              </a:defRPr>
            </a:lvl4pPr>
            <a:lvl5pPr>
              <a:buClr>
                <a:schemeClr val="bg1"/>
              </a:buClr>
              <a:defRPr sz="14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pic>
        <p:nvPicPr>
          <p:cNvPr id="12" name="Picture 11">
            <a:extLst>
              <a:ext uri="{FF2B5EF4-FFF2-40B4-BE49-F238E27FC236}">
                <a16:creationId xmlns:a16="http://schemas.microsoft.com/office/drawing/2014/main" id="{5D52CD70-B3AE-EC1D-ECE4-BD12DB5B8434}"/>
              </a:ext>
            </a:extLst>
          </p:cNvPr>
          <p:cNvPicPr>
            <a:picLocks noChangeAspect="1"/>
          </p:cNvPicPr>
          <p:nvPr userDrawn="1"/>
        </p:nvPicPr>
        <p:blipFill>
          <a:blip r:embed="rId4"/>
          <a:stretch>
            <a:fillRect/>
          </a:stretch>
        </p:blipFill>
        <p:spPr>
          <a:xfrm rot="5400000">
            <a:off x="10314628" y="1272136"/>
            <a:ext cx="2505075" cy="1249672"/>
          </a:xfrm>
          <a:prstGeom prst="rect">
            <a:avLst/>
          </a:prstGeom>
        </p:spPr>
      </p:pic>
    </p:spTree>
    <p:extLst>
      <p:ext uri="{BB962C8B-B14F-4D97-AF65-F5344CB8AC3E}">
        <p14:creationId xmlns:p14="http://schemas.microsoft.com/office/powerpoint/2010/main" val="2876102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8_Title and Content">
    <p:bg>
      <p:bgPr>
        <a:solidFill>
          <a:srgbClr val="D3E4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rgbClr val="137278"/>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chemeClr val="bg1"/>
              </a:buClr>
              <a:defRPr sz="2000">
                <a:solidFill>
                  <a:srgbClr val="0B4548"/>
                </a:solidFill>
              </a:defRPr>
            </a:lvl1pPr>
            <a:lvl2pPr>
              <a:buClr>
                <a:schemeClr val="bg1"/>
              </a:buClr>
              <a:defRPr sz="1800">
                <a:solidFill>
                  <a:srgbClr val="0B4548"/>
                </a:solidFill>
              </a:defRPr>
            </a:lvl2pPr>
            <a:lvl3pPr>
              <a:buClr>
                <a:schemeClr val="bg1"/>
              </a:buClr>
              <a:defRPr sz="1600">
                <a:solidFill>
                  <a:srgbClr val="0B4548"/>
                </a:solidFill>
              </a:defRPr>
            </a:lvl3pPr>
            <a:lvl4pPr>
              <a:buClr>
                <a:schemeClr val="bg1"/>
              </a:buClr>
              <a:defRPr sz="1400">
                <a:solidFill>
                  <a:srgbClr val="0B4548"/>
                </a:solidFill>
              </a:defRPr>
            </a:lvl4pPr>
            <a:lvl5pPr>
              <a:buClr>
                <a:schemeClr val="bg1"/>
              </a:buClr>
              <a:defRPr sz="14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3127316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4_Title and Content">
    <p:bg>
      <p:bgPr>
        <a:solidFill>
          <a:srgbClr val="9FCAB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7A4B86-00DD-2714-64E7-188E719BEEC2}"/>
              </a:ext>
            </a:extLst>
          </p:cNvPr>
          <p:cNvPicPr>
            <a:picLocks noChangeAspect="1"/>
          </p:cNvPicPr>
          <p:nvPr userDrawn="1"/>
        </p:nvPicPr>
        <p:blipFill>
          <a:blip r:embed="rId2"/>
          <a:stretch>
            <a:fillRect/>
          </a:stretch>
        </p:blipFill>
        <p:spPr>
          <a:xfrm>
            <a:off x="7010400" y="5860347"/>
            <a:ext cx="2505600" cy="997653"/>
          </a:xfrm>
          <a:prstGeom prst="rect">
            <a:avLst/>
          </a:prstGeom>
        </p:spPr>
      </p:pic>
      <p:pic>
        <p:nvPicPr>
          <p:cNvPr id="8" name="Picture 7">
            <a:extLst>
              <a:ext uri="{FF2B5EF4-FFF2-40B4-BE49-F238E27FC236}">
                <a16:creationId xmlns:a16="http://schemas.microsoft.com/office/drawing/2014/main" id="{DDA89116-5780-5024-B0DF-9EB83D0E797B}"/>
              </a:ext>
            </a:extLst>
          </p:cNvPr>
          <p:cNvPicPr>
            <a:picLocks noChangeAspect="1"/>
          </p:cNvPicPr>
          <p:nvPr userDrawn="1"/>
        </p:nvPicPr>
        <p:blipFill>
          <a:blip r:embed="rId3"/>
          <a:stretch>
            <a:fillRect/>
          </a:stretch>
        </p:blipFill>
        <p:spPr>
          <a:xfrm>
            <a:off x="2895600" y="9071"/>
            <a:ext cx="4458143" cy="4213190"/>
          </a:xfrm>
          <a:prstGeom prst="rect">
            <a:avLst/>
          </a:prstGeom>
        </p:spPr>
      </p:pic>
      <p:pic>
        <p:nvPicPr>
          <p:cNvPr id="13" name="Picture 12">
            <a:extLst>
              <a:ext uri="{FF2B5EF4-FFF2-40B4-BE49-F238E27FC236}">
                <a16:creationId xmlns:a16="http://schemas.microsoft.com/office/drawing/2014/main" id="{2F3AE0B8-6645-E5D1-76EF-4489184D589E}"/>
              </a:ext>
            </a:extLst>
          </p:cNvPr>
          <p:cNvPicPr>
            <a:picLocks noChangeAspect="1"/>
          </p:cNvPicPr>
          <p:nvPr userDrawn="1"/>
        </p:nvPicPr>
        <p:blipFill>
          <a:blip r:embed="rId4"/>
          <a:stretch>
            <a:fillRect/>
          </a:stretch>
        </p:blipFill>
        <p:spPr>
          <a:xfrm>
            <a:off x="11418547" y="368941"/>
            <a:ext cx="773453" cy="1136009"/>
          </a:xfrm>
          <a:prstGeom prst="rect">
            <a:avLst/>
          </a:prstGeom>
        </p:spPr>
      </p:pic>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rgbClr val="137278"/>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137278"/>
              </a:buClr>
              <a:defRPr sz="2000">
                <a:solidFill>
                  <a:srgbClr val="0B4548"/>
                </a:solidFill>
              </a:defRPr>
            </a:lvl1pPr>
            <a:lvl2pPr>
              <a:buClr>
                <a:srgbClr val="137278"/>
              </a:buClr>
              <a:defRPr sz="1800">
                <a:solidFill>
                  <a:srgbClr val="0B4548"/>
                </a:solidFill>
              </a:defRPr>
            </a:lvl2pPr>
            <a:lvl3pPr>
              <a:buClr>
                <a:srgbClr val="137278"/>
              </a:buClr>
              <a:defRPr sz="1600">
                <a:solidFill>
                  <a:srgbClr val="0B4548"/>
                </a:solidFill>
              </a:defRPr>
            </a:lvl3pPr>
            <a:lvl4pPr>
              <a:buClr>
                <a:srgbClr val="137278"/>
              </a:buClr>
              <a:defRPr sz="1400">
                <a:solidFill>
                  <a:srgbClr val="0B4548"/>
                </a:solidFill>
              </a:defRPr>
            </a:lvl4pPr>
            <a:lvl5pPr>
              <a:buClr>
                <a:srgbClr val="137278"/>
              </a:buClr>
              <a:defRPr sz="14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126846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9_Title and Content">
    <p:bg>
      <p:bgPr>
        <a:solidFill>
          <a:srgbClr val="9FCAB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rgbClr val="137278"/>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137278"/>
              </a:buClr>
              <a:defRPr sz="2000">
                <a:solidFill>
                  <a:srgbClr val="0B4548"/>
                </a:solidFill>
              </a:defRPr>
            </a:lvl1pPr>
            <a:lvl2pPr>
              <a:buClr>
                <a:srgbClr val="137278"/>
              </a:buClr>
              <a:defRPr sz="1800">
                <a:solidFill>
                  <a:srgbClr val="0B4548"/>
                </a:solidFill>
              </a:defRPr>
            </a:lvl2pPr>
            <a:lvl3pPr>
              <a:buClr>
                <a:srgbClr val="137278"/>
              </a:buClr>
              <a:defRPr sz="1600">
                <a:solidFill>
                  <a:srgbClr val="0B4548"/>
                </a:solidFill>
              </a:defRPr>
            </a:lvl3pPr>
            <a:lvl4pPr>
              <a:buClr>
                <a:srgbClr val="137278"/>
              </a:buClr>
              <a:defRPr sz="1400">
                <a:solidFill>
                  <a:srgbClr val="0B4548"/>
                </a:solidFill>
              </a:defRPr>
            </a:lvl4pPr>
            <a:lvl5pPr>
              <a:buClr>
                <a:srgbClr val="137278"/>
              </a:buClr>
              <a:defRPr sz="14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4057769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Title and Content">
    <p:bg>
      <p:bgPr>
        <a:solidFill>
          <a:srgbClr val="F32F5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5115315-4622-9F24-1B03-A22F0E4A3D97}"/>
              </a:ext>
            </a:extLst>
          </p:cNvPr>
          <p:cNvPicPr>
            <a:picLocks noChangeAspect="1"/>
          </p:cNvPicPr>
          <p:nvPr userDrawn="1"/>
        </p:nvPicPr>
        <p:blipFill>
          <a:blip r:embed="rId2"/>
          <a:stretch>
            <a:fillRect/>
          </a:stretch>
        </p:blipFill>
        <p:spPr>
          <a:xfrm>
            <a:off x="8610600" y="0"/>
            <a:ext cx="3297086" cy="3450736"/>
          </a:xfrm>
          <a:prstGeom prst="rect">
            <a:avLst/>
          </a:prstGeom>
        </p:spPr>
      </p:pic>
      <p:pic>
        <p:nvPicPr>
          <p:cNvPr id="8" name="Picture 7">
            <a:extLst>
              <a:ext uri="{FF2B5EF4-FFF2-40B4-BE49-F238E27FC236}">
                <a16:creationId xmlns:a16="http://schemas.microsoft.com/office/drawing/2014/main" id="{02CC3C65-E600-3904-A783-705A0153490C}"/>
              </a:ext>
            </a:extLst>
          </p:cNvPr>
          <p:cNvPicPr>
            <a:picLocks noChangeAspect="1"/>
          </p:cNvPicPr>
          <p:nvPr userDrawn="1"/>
        </p:nvPicPr>
        <p:blipFill>
          <a:blip r:embed="rId3"/>
          <a:stretch>
            <a:fillRect/>
          </a:stretch>
        </p:blipFill>
        <p:spPr>
          <a:xfrm>
            <a:off x="504825" y="4022816"/>
            <a:ext cx="2190750" cy="2190750"/>
          </a:xfrm>
          <a:prstGeom prst="rect">
            <a:avLst/>
          </a:prstGeom>
        </p:spPr>
      </p:pic>
      <p:pic>
        <p:nvPicPr>
          <p:cNvPr id="12" name="Picture 11">
            <a:extLst>
              <a:ext uri="{FF2B5EF4-FFF2-40B4-BE49-F238E27FC236}">
                <a16:creationId xmlns:a16="http://schemas.microsoft.com/office/drawing/2014/main" id="{A995835A-655D-C8C7-C7D6-5C5029265711}"/>
              </a:ext>
            </a:extLst>
          </p:cNvPr>
          <p:cNvPicPr>
            <a:picLocks noChangeAspect="1"/>
          </p:cNvPicPr>
          <p:nvPr userDrawn="1"/>
        </p:nvPicPr>
        <p:blipFill>
          <a:blip r:embed="rId4"/>
          <a:stretch>
            <a:fillRect/>
          </a:stretch>
        </p:blipFill>
        <p:spPr>
          <a:xfrm>
            <a:off x="7456827" y="6121089"/>
            <a:ext cx="2097996" cy="736911"/>
          </a:xfrm>
          <a:prstGeom prst="rect">
            <a:avLst/>
          </a:prstGeom>
        </p:spPr>
      </p:pic>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chemeClr val="bg1"/>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C0D1C7"/>
              </a:buClr>
              <a:defRPr sz="2000">
                <a:solidFill>
                  <a:schemeClr val="bg1"/>
                </a:solidFill>
              </a:defRPr>
            </a:lvl1pPr>
            <a:lvl2pPr>
              <a:buClr>
                <a:srgbClr val="C0D1C7"/>
              </a:buClr>
              <a:defRPr sz="1800">
                <a:solidFill>
                  <a:schemeClr val="bg1"/>
                </a:solidFill>
              </a:defRPr>
            </a:lvl2pPr>
            <a:lvl3pPr>
              <a:buClr>
                <a:srgbClr val="C0D1C7"/>
              </a:buClr>
              <a:defRPr sz="1600">
                <a:solidFill>
                  <a:schemeClr val="bg1"/>
                </a:solidFill>
              </a:defRPr>
            </a:lvl3pPr>
            <a:lvl4pPr>
              <a:buClr>
                <a:srgbClr val="C0D1C7"/>
              </a:buClr>
              <a:defRPr sz="1400">
                <a:solidFill>
                  <a:schemeClr val="bg1"/>
                </a:solidFill>
              </a:defRPr>
            </a:lvl4pPr>
            <a:lvl5pPr>
              <a:buClr>
                <a:srgbClr val="C0D1C7"/>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4220848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_Title and Content">
    <p:bg>
      <p:bgPr>
        <a:solidFill>
          <a:srgbClr val="F32F5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chemeClr val="bg1"/>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C0D1C7"/>
              </a:buClr>
              <a:defRPr sz="2000">
                <a:solidFill>
                  <a:schemeClr val="bg1"/>
                </a:solidFill>
              </a:defRPr>
            </a:lvl1pPr>
            <a:lvl2pPr>
              <a:buClr>
                <a:srgbClr val="C0D1C7"/>
              </a:buClr>
              <a:defRPr sz="1800">
                <a:solidFill>
                  <a:schemeClr val="bg1"/>
                </a:solidFill>
              </a:defRPr>
            </a:lvl2pPr>
            <a:lvl3pPr>
              <a:buClr>
                <a:srgbClr val="C0D1C7"/>
              </a:buClr>
              <a:defRPr sz="1600">
                <a:solidFill>
                  <a:schemeClr val="bg1"/>
                </a:solidFill>
              </a:defRPr>
            </a:lvl3pPr>
            <a:lvl4pPr>
              <a:buClr>
                <a:srgbClr val="C0D1C7"/>
              </a:buClr>
              <a:defRPr sz="1400">
                <a:solidFill>
                  <a:schemeClr val="bg1"/>
                </a:solidFill>
              </a:defRPr>
            </a:lvl4pPr>
            <a:lvl5pPr>
              <a:buClr>
                <a:srgbClr val="C0D1C7"/>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69587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A3D052-57D3-7BCE-ABC8-C57B75418F00}"/>
              </a:ext>
            </a:extLst>
          </p:cNvPr>
          <p:cNvPicPr>
            <a:picLocks noChangeAspect="1"/>
          </p:cNvPicPr>
          <p:nvPr userDrawn="1"/>
        </p:nvPicPr>
        <p:blipFill>
          <a:blip r:embed="rId2"/>
          <a:stretch>
            <a:fillRect/>
          </a:stretch>
        </p:blipFill>
        <p:spPr>
          <a:xfrm>
            <a:off x="9686400" y="2997617"/>
            <a:ext cx="2505600" cy="3358733"/>
          </a:xfrm>
          <a:prstGeom prst="rect">
            <a:avLst/>
          </a:prstGeom>
        </p:spPr>
      </p:pic>
      <p:pic>
        <p:nvPicPr>
          <p:cNvPr id="14" name="Picture 13">
            <a:extLst>
              <a:ext uri="{FF2B5EF4-FFF2-40B4-BE49-F238E27FC236}">
                <a16:creationId xmlns:a16="http://schemas.microsoft.com/office/drawing/2014/main" id="{D1255BEC-A73B-FEE1-D212-72E6E6E70E56}"/>
              </a:ext>
            </a:extLst>
          </p:cNvPr>
          <p:cNvPicPr>
            <a:picLocks noChangeAspect="1"/>
          </p:cNvPicPr>
          <p:nvPr userDrawn="1"/>
        </p:nvPicPr>
        <p:blipFill>
          <a:blip r:embed="rId3"/>
          <a:stretch>
            <a:fillRect/>
          </a:stretch>
        </p:blipFill>
        <p:spPr>
          <a:xfrm>
            <a:off x="11180400" y="-1325"/>
            <a:ext cx="1011600" cy="1005949"/>
          </a:xfrm>
          <a:prstGeom prst="rect">
            <a:avLst/>
          </a:prstGeom>
        </p:spPr>
      </p:pic>
      <p:pic>
        <p:nvPicPr>
          <p:cNvPr id="8" name="Picture 7">
            <a:extLst>
              <a:ext uri="{FF2B5EF4-FFF2-40B4-BE49-F238E27FC236}">
                <a16:creationId xmlns:a16="http://schemas.microsoft.com/office/drawing/2014/main" id="{879DE33C-C413-942C-4F39-837475EA13E2}"/>
              </a:ext>
            </a:extLst>
          </p:cNvPr>
          <p:cNvPicPr>
            <a:picLocks noChangeAspect="1"/>
          </p:cNvPicPr>
          <p:nvPr userDrawn="1"/>
        </p:nvPicPr>
        <p:blipFill>
          <a:blip r:embed="rId4"/>
          <a:stretch>
            <a:fillRect/>
          </a:stretch>
        </p:blipFill>
        <p:spPr>
          <a:xfrm>
            <a:off x="0" y="411038"/>
            <a:ext cx="2950037" cy="5510791"/>
          </a:xfrm>
          <a:prstGeom prst="rect">
            <a:avLst/>
          </a:prstGeom>
        </p:spPr>
      </p:pic>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rgbClr val="137278"/>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D3E458"/>
              </a:buClr>
              <a:defRPr sz="2000">
                <a:solidFill>
                  <a:srgbClr val="0B4548"/>
                </a:solidFill>
              </a:defRPr>
            </a:lvl1pPr>
            <a:lvl2pPr>
              <a:buClr>
                <a:srgbClr val="D3E458"/>
              </a:buClr>
              <a:defRPr sz="1800">
                <a:solidFill>
                  <a:srgbClr val="0B4548"/>
                </a:solidFill>
              </a:defRPr>
            </a:lvl2pPr>
            <a:lvl3pPr>
              <a:buClr>
                <a:srgbClr val="D3E458"/>
              </a:buClr>
              <a:defRPr sz="1600">
                <a:solidFill>
                  <a:srgbClr val="0B4548"/>
                </a:solidFill>
              </a:defRPr>
            </a:lvl3pPr>
            <a:lvl4pPr>
              <a:buClr>
                <a:srgbClr val="D3E458"/>
              </a:buClr>
              <a:defRPr sz="1400">
                <a:solidFill>
                  <a:srgbClr val="0B4548"/>
                </a:solidFill>
              </a:defRPr>
            </a:lvl4pPr>
            <a:lvl5pPr>
              <a:buClr>
                <a:srgbClr val="D3E458"/>
              </a:buClr>
              <a:defRPr sz="14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2894785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DD9659-6F46-3B59-33F3-90E3A7C69490}"/>
              </a:ext>
            </a:extLst>
          </p:cNvPr>
          <p:cNvPicPr>
            <a:picLocks noChangeAspect="1"/>
          </p:cNvPicPr>
          <p:nvPr userDrawn="1"/>
        </p:nvPicPr>
        <p:blipFill>
          <a:blip r:embed="rId2"/>
          <a:stretch>
            <a:fillRect/>
          </a:stretch>
        </p:blipFill>
        <p:spPr>
          <a:xfrm>
            <a:off x="2869599" y="4406137"/>
            <a:ext cx="5107021" cy="2451863"/>
          </a:xfrm>
          <a:prstGeom prst="rect">
            <a:avLst/>
          </a:prstGeom>
        </p:spPr>
      </p:pic>
      <p:pic>
        <p:nvPicPr>
          <p:cNvPr id="7" name="Picture 6">
            <a:extLst>
              <a:ext uri="{FF2B5EF4-FFF2-40B4-BE49-F238E27FC236}">
                <a16:creationId xmlns:a16="http://schemas.microsoft.com/office/drawing/2014/main" id="{C8BFB39D-4990-1F3F-B474-B21E05E5203D}"/>
              </a:ext>
            </a:extLst>
          </p:cNvPr>
          <p:cNvPicPr>
            <a:picLocks noChangeAspect="1"/>
          </p:cNvPicPr>
          <p:nvPr userDrawn="1"/>
        </p:nvPicPr>
        <p:blipFill>
          <a:blip r:embed="rId3"/>
          <a:stretch>
            <a:fillRect/>
          </a:stretch>
        </p:blipFill>
        <p:spPr>
          <a:xfrm>
            <a:off x="7961967" y="6121089"/>
            <a:ext cx="2020233" cy="741370"/>
          </a:xfrm>
          <a:prstGeom prst="rect">
            <a:avLst/>
          </a:prstGeom>
        </p:spPr>
      </p:pic>
      <p:pic>
        <p:nvPicPr>
          <p:cNvPr id="4" name="Picture 3">
            <a:extLst>
              <a:ext uri="{FF2B5EF4-FFF2-40B4-BE49-F238E27FC236}">
                <a16:creationId xmlns:a16="http://schemas.microsoft.com/office/drawing/2014/main" id="{51A75966-2333-3EDF-C4BD-66A17CA58EEF}"/>
              </a:ext>
            </a:extLst>
          </p:cNvPr>
          <p:cNvPicPr>
            <a:picLocks noChangeAspect="1"/>
          </p:cNvPicPr>
          <p:nvPr userDrawn="1"/>
        </p:nvPicPr>
        <p:blipFill>
          <a:blip r:embed="rId4"/>
          <a:stretch>
            <a:fillRect/>
          </a:stretch>
        </p:blipFill>
        <p:spPr>
          <a:xfrm rot="16200000">
            <a:off x="8236978" y="-426566"/>
            <a:ext cx="2505600" cy="3358733"/>
          </a:xfrm>
          <a:prstGeom prst="rect">
            <a:avLst/>
          </a:prstGeom>
        </p:spPr>
      </p:pic>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rgbClr val="137278"/>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D3E458"/>
              </a:buClr>
              <a:defRPr sz="2000">
                <a:solidFill>
                  <a:srgbClr val="0B4548"/>
                </a:solidFill>
              </a:defRPr>
            </a:lvl1pPr>
            <a:lvl2pPr>
              <a:buClr>
                <a:srgbClr val="D3E458"/>
              </a:buClr>
              <a:defRPr sz="1800">
                <a:solidFill>
                  <a:srgbClr val="0B4548"/>
                </a:solidFill>
              </a:defRPr>
            </a:lvl2pPr>
            <a:lvl3pPr>
              <a:buClr>
                <a:srgbClr val="D3E458"/>
              </a:buClr>
              <a:defRPr sz="1600">
                <a:solidFill>
                  <a:srgbClr val="0B4548"/>
                </a:solidFill>
              </a:defRPr>
            </a:lvl3pPr>
            <a:lvl4pPr>
              <a:buClr>
                <a:srgbClr val="D3E458"/>
              </a:buClr>
              <a:defRPr sz="1400">
                <a:solidFill>
                  <a:srgbClr val="0B4548"/>
                </a:solidFill>
              </a:defRPr>
            </a:lvl4pPr>
            <a:lvl5pPr>
              <a:buClr>
                <a:srgbClr val="D3E458"/>
              </a:buClr>
              <a:defRPr sz="14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4213225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rgbClr val="137278"/>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D3E458"/>
              </a:buClr>
              <a:defRPr sz="2000">
                <a:solidFill>
                  <a:srgbClr val="0B4548"/>
                </a:solidFill>
              </a:defRPr>
            </a:lvl1pPr>
            <a:lvl2pPr>
              <a:buClr>
                <a:srgbClr val="D3E458"/>
              </a:buClr>
              <a:defRPr sz="1800">
                <a:solidFill>
                  <a:srgbClr val="0B4548"/>
                </a:solidFill>
              </a:defRPr>
            </a:lvl2pPr>
            <a:lvl3pPr>
              <a:buClr>
                <a:srgbClr val="D3E458"/>
              </a:buClr>
              <a:defRPr sz="1600">
                <a:solidFill>
                  <a:srgbClr val="0B4548"/>
                </a:solidFill>
              </a:defRPr>
            </a:lvl3pPr>
            <a:lvl4pPr>
              <a:buClr>
                <a:srgbClr val="D3E458"/>
              </a:buClr>
              <a:defRPr sz="1400">
                <a:solidFill>
                  <a:srgbClr val="0B4548"/>
                </a:solidFill>
              </a:defRPr>
            </a:lvl4pPr>
            <a:lvl5pPr>
              <a:buClr>
                <a:srgbClr val="D3E458"/>
              </a:buClr>
              <a:defRPr sz="14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18190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13727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93CE-0733-4D16-3D1C-6264538CCFB6}"/>
              </a:ext>
            </a:extLst>
          </p:cNvPr>
          <p:cNvSpPr>
            <a:spLocks noGrp="1"/>
          </p:cNvSpPr>
          <p:nvPr>
            <p:ph type="ctrTitle" hasCustomPrompt="1"/>
          </p:nvPr>
        </p:nvSpPr>
        <p:spPr>
          <a:xfrm>
            <a:off x="1524000" y="2760616"/>
            <a:ext cx="9144000" cy="1773419"/>
          </a:xfrm>
        </p:spPr>
        <p:txBody>
          <a:bodyPr anchor="ctr">
            <a:normAutofit/>
          </a:bodyPr>
          <a:lstStyle>
            <a:lvl1pPr algn="ctr">
              <a:lnSpc>
                <a:spcPct val="100000"/>
              </a:lnSpc>
              <a:defRPr sz="28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1A9A7B29-6D73-87DF-0972-54F4249778F3}"/>
              </a:ext>
            </a:extLst>
          </p:cNvPr>
          <p:cNvSpPr>
            <a:spLocks noGrp="1"/>
          </p:cNvSpPr>
          <p:nvPr>
            <p:ph type="subTitle" idx="1"/>
          </p:nvPr>
        </p:nvSpPr>
        <p:spPr>
          <a:xfrm>
            <a:off x="1524000" y="4685211"/>
            <a:ext cx="9144000" cy="851263"/>
          </a:xfrm>
        </p:spPr>
        <p:txBody>
          <a:bodyPr anchor="ctr">
            <a:normAutofit/>
          </a:bodyPr>
          <a:lstStyle>
            <a:lvl1pPr marL="0" indent="0" algn="ctr">
              <a:lnSpc>
                <a:spcPct val="100000"/>
              </a:lnSpc>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5" name="Footer Placeholder 4">
            <a:extLst>
              <a:ext uri="{FF2B5EF4-FFF2-40B4-BE49-F238E27FC236}">
                <a16:creationId xmlns:a16="http://schemas.microsoft.com/office/drawing/2014/main" id="{6CBBDA0B-7B37-1DFD-AAFC-C54B39565618}"/>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9D4D989A-BB6D-C45F-4E30-EDFB57E202A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27380399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F84E7F4-2021-BBFD-6507-6EBEA556C971}"/>
              </a:ext>
            </a:extLst>
          </p:cNvPr>
          <p:cNvPicPr>
            <a:picLocks noChangeAspect="1"/>
          </p:cNvPicPr>
          <p:nvPr userDrawn="1"/>
        </p:nvPicPr>
        <p:blipFill>
          <a:blip r:embed="rId2"/>
          <a:stretch>
            <a:fillRect/>
          </a:stretch>
        </p:blipFill>
        <p:spPr>
          <a:xfrm>
            <a:off x="7330756" y="6048659"/>
            <a:ext cx="3022919" cy="809340"/>
          </a:xfrm>
          <a:prstGeom prst="rect">
            <a:avLst/>
          </a:prstGeom>
        </p:spPr>
      </p:pic>
      <p:pic>
        <p:nvPicPr>
          <p:cNvPr id="7" name="Picture 6">
            <a:extLst>
              <a:ext uri="{FF2B5EF4-FFF2-40B4-BE49-F238E27FC236}">
                <a16:creationId xmlns:a16="http://schemas.microsoft.com/office/drawing/2014/main" id="{77B06C03-C53D-DFF6-5C2E-206661FEC160}"/>
              </a:ext>
            </a:extLst>
          </p:cNvPr>
          <p:cNvPicPr>
            <a:picLocks noChangeAspect="1"/>
          </p:cNvPicPr>
          <p:nvPr userDrawn="1"/>
        </p:nvPicPr>
        <p:blipFill>
          <a:blip r:embed="rId3"/>
          <a:stretch>
            <a:fillRect/>
          </a:stretch>
        </p:blipFill>
        <p:spPr>
          <a:xfrm>
            <a:off x="11178855" y="0"/>
            <a:ext cx="1013145" cy="1007485"/>
          </a:xfrm>
          <a:prstGeom prst="rect">
            <a:avLst/>
          </a:prstGeom>
        </p:spPr>
      </p:pic>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1372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C0D1C7"/>
              </a:buClr>
              <a:defRPr sz="1800">
                <a:solidFill>
                  <a:srgbClr val="0B4548"/>
                </a:solidFill>
              </a:defRPr>
            </a:lvl1pPr>
            <a:lvl2pPr>
              <a:buClr>
                <a:srgbClr val="C0D1C7"/>
              </a:buClr>
              <a:defRPr sz="1600">
                <a:solidFill>
                  <a:srgbClr val="0B4548"/>
                </a:solidFill>
              </a:defRPr>
            </a:lvl2pPr>
            <a:lvl3pPr>
              <a:buClr>
                <a:srgbClr val="C0D1C7"/>
              </a:buClr>
              <a:defRPr sz="1400">
                <a:solidFill>
                  <a:srgbClr val="0B4548"/>
                </a:solidFill>
              </a:defRPr>
            </a:lvl3pPr>
            <a:lvl4pPr>
              <a:buClr>
                <a:srgbClr val="C0D1C7"/>
              </a:buClr>
              <a:defRPr sz="1200">
                <a:solidFill>
                  <a:srgbClr val="0B4548"/>
                </a:solidFill>
              </a:defRPr>
            </a:lvl4pPr>
            <a:lvl5pPr>
              <a:buClr>
                <a:srgbClr val="C0D1C7"/>
              </a:buClr>
              <a:defRPr sz="12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10" name="Picture 9">
            <a:extLst>
              <a:ext uri="{FF2B5EF4-FFF2-40B4-BE49-F238E27FC236}">
                <a16:creationId xmlns:a16="http://schemas.microsoft.com/office/drawing/2014/main" id="{2E5C97BB-0011-6B0D-8453-5F7CA514C0EF}"/>
              </a:ext>
            </a:extLst>
          </p:cNvPr>
          <p:cNvPicPr>
            <a:picLocks noChangeAspect="1"/>
          </p:cNvPicPr>
          <p:nvPr userDrawn="1"/>
        </p:nvPicPr>
        <p:blipFill>
          <a:blip r:embed="rId4"/>
          <a:stretch>
            <a:fillRect/>
          </a:stretch>
        </p:blipFill>
        <p:spPr>
          <a:xfrm>
            <a:off x="0" y="4189781"/>
            <a:ext cx="4244343" cy="2668218"/>
          </a:xfrm>
          <a:prstGeom prst="rect">
            <a:avLst/>
          </a:prstGeom>
        </p:spPr>
      </p:pic>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rgbClr val="C0D1C7"/>
              </a:buClr>
              <a:defRPr sz="1800">
                <a:solidFill>
                  <a:schemeClr val="bg1"/>
                </a:solidFill>
              </a:defRPr>
            </a:lvl1pPr>
            <a:lvl2pPr>
              <a:buClr>
                <a:srgbClr val="C0D1C7"/>
              </a:buClr>
              <a:defRPr sz="1600">
                <a:solidFill>
                  <a:schemeClr val="bg1"/>
                </a:solidFill>
              </a:defRPr>
            </a:lvl2pPr>
            <a:lvl3pPr>
              <a:buClr>
                <a:srgbClr val="C0D1C7"/>
              </a:buClr>
              <a:defRPr sz="1400">
                <a:solidFill>
                  <a:schemeClr val="bg1"/>
                </a:solidFill>
              </a:defRPr>
            </a:lvl3pPr>
            <a:lvl4pPr>
              <a:buClr>
                <a:srgbClr val="C0D1C7"/>
              </a:buClr>
              <a:defRPr sz="1200">
                <a:solidFill>
                  <a:schemeClr val="bg1"/>
                </a:solidFill>
              </a:defRPr>
            </a:lvl4pPr>
            <a:lvl5pPr>
              <a:buClr>
                <a:srgbClr val="C0D1C7"/>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Tree>
    <p:extLst>
      <p:ext uri="{BB962C8B-B14F-4D97-AF65-F5344CB8AC3E}">
        <p14:creationId xmlns:p14="http://schemas.microsoft.com/office/powerpoint/2010/main" val="14118726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1372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rgbClr val="C0D1C7"/>
              </a:buClr>
              <a:defRPr sz="1800">
                <a:solidFill>
                  <a:schemeClr val="bg1"/>
                </a:solidFill>
              </a:defRPr>
            </a:lvl1pPr>
            <a:lvl2pPr>
              <a:buClr>
                <a:srgbClr val="C0D1C7"/>
              </a:buClr>
              <a:defRPr sz="1600">
                <a:solidFill>
                  <a:schemeClr val="bg1"/>
                </a:solidFill>
              </a:defRPr>
            </a:lvl2pPr>
            <a:lvl3pPr>
              <a:buClr>
                <a:srgbClr val="C0D1C7"/>
              </a:buClr>
              <a:defRPr sz="1400">
                <a:solidFill>
                  <a:schemeClr val="bg1"/>
                </a:solidFill>
              </a:defRPr>
            </a:lvl3pPr>
            <a:lvl4pPr>
              <a:buClr>
                <a:srgbClr val="C0D1C7"/>
              </a:buClr>
              <a:defRPr sz="1200">
                <a:solidFill>
                  <a:schemeClr val="bg1"/>
                </a:solidFill>
              </a:defRPr>
            </a:lvl4pPr>
            <a:lvl5pPr>
              <a:buClr>
                <a:srgbClr val="C0D1C7"/>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C0D1C7"/>
              </a:buClr>
              <a:defRPr sz="1800">
                <a:solidFill>
                  <a:srgbClr val="0B4548"/>
                </a:solidFill>
              </a:defRPr>
            </a:lvl1pPr>
            <a:lvl2pPr>
              <a:buClr>
                <a:srgbClr val="C0D1C7"/>
              </a:buClr>
              <a:defRPr sz="1600">
                <a:solidFill>
                  <a:srgbClr val="0B4548"/>
                </a:solidFill>
              </a:defRPr>
            </a:lvl2pPr>
            <a:lvl3pPr>
              <a:buClr>
                <a:srgbClr val="C0D1C7"/>
              </a:buClr>
              <a:defRPr sz="1400">
                <a:solidFill>
                  <a:srgbClr val="0B4548"/>
                </a:solidFill>
              </a:defRPr>
            </a:lvl3pPr>
            <a:lvl4pPr>
              <a:buClr>
                <a:srgbClr val="C0D1C7"/>
              </a:buClr>
              <a:defRPr sz="1200">
                <a:solidFill>
                  <a:srgbClr val="0B4548"/>
                </a:solidFill>
              </a:defRPr>
            </a:lvl4pPr>
            <a:lvl5pPr>
              <a:buClr>
                <a:srgbClr val="C0D1C7"/>
              </a:buClr>
              <a:defRPr sz="12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891779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E87180-D4A1-F685-2B48-03E7C156DD3A}"/>
              </a:ext>
            </a:extLst>
          </p:cNvPr>
          <p:cNvPicPr>
            <a:picLocks noChangeAspect="1"/>
          </p:cNvPicPr>
          <p:nvPr userDrawn="1"/>
        </p:nvPicPr>
        <p:blipFill>
          <a:blip r:embed="rId2"/>
          <a:stretch>
            <a:fillRect/>
          </a:stretch>
        </p:blipFill>
        <p:spPr>
          <a:xfrm>
            <a:off x="8606400" y="886796"/>
            <a:ext cx="3585600" cy="5035033"/>
          </a:xfrm>
          <a:prstGeom prst="rect">
            <a:avLst/>
          </a:prstGeom>
        </p:spPr>
      </p:pic>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D3E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8" name="Picture 17">
            <a:extLst>
              <a:ext uri="{FF2B5EF4-FFF2-40B4-BE49-F238E27FC236}">
                <a16:creationId xmlns:a16="http://schemas.microsoft.com/office/drawing/2014/main" id="{81F5EAEF-5513-E205-1566-98C4CB25AD19}"/>
              </a:ext>
            </a:extLst>
          </p:cNvPr>
          <p:cNvPicPr>
            <a:picLocks noChangeAspect="1"/>
          </p:cNvPicPr>
          <p:nvPr userDrawn="1"/>
        </p:nvPicPr>
        <p:blipFill>
          <a:blip r:embed="rId3"/>
          <a:stretch>
            <a:fillRect/>
          </a:stretch>
        </p:blipFill>
        <p:spPr>
          <a:xfrm>
            <a:off x="457200" y="1"/>
            <a:ext cx="2505075" cy="1249672"/>
          </a:xfrm>
          <a:prstGeom prst="rect">
            <a:avLst/>
          </a:prstGeom>
        </p:spPr>
      </p:pic>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chemeClr val="bg1"/>
              </a:buClr>
              <a:defRPr sz="1800">
                <a:solidFill>
                  <a:srgbClr val="0B4548"/>
                </a:solidFill>
              </a:defRPr>
            </a:lvl1pPr>
            <a:lvl2pPr>
              <a:buClr>
                <a:schemeClr val="bg1"/>
              </a:buClr>
              <a:defRPr sz="1600">
                <a:solidFill>
                  <a:srgbClr val="0B4548"/>
                </a:solidFill>
              </a:defRPr>
            </a:lvl2pPr>
            <a:lvl3pPr>
              <a:buClr>
                <a:schemeClr val="bg1"/>
              </a:buClr>
              <a:defRPr sz="1400">
                <a:solidFill>
                  <a:srgbClr val="0B4548"/>
                </a:solidFill>
              </a:defRPr>
            </a:lvl3pPr>
            <a:lvl4pPr>
              <a:buClr>
                <a:schemeClr val="bg1"/>
              </a:buClr>
              <a:defRPr sz="1200">
                <a:solidFill>
                  <a:srgbClr val="0B4548"/>
                </a:solidFill>
              </a:defRPr>
            </a:lvl4pPr>
            <a:lvl5pPr>
              <a:buClr>
                <a:schemeClr val="bg1"/>
              </a:buClr>
              <a:defRPr sz="12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D3E458"/>
              </a:buClr>
              <a:defRPr sz="1800">
                <a:solidFill>
                  <a:srgbClr val="0B4548"/>
                </a:solidFill>
              </a:defRPr>
            </a:lvl1pPr>
            <a:lvl2pPr>
              <a:buClr>
                <a:srgbClr val="D3E458"/>
              </a:buClr>
              <a:defRPr sz="1600">
                <a:solidFill>
                  <a:srgbClr val="0B4548"/>
                </a:solidFill>
              </a:defRPr>
            </a:lvl2pPr>
            <a:lvl3pPr>
              <a:buClr>
                <a:srgbClr val="D3E458"/>
              </a:buClr>
              <a:defRPr sz="1400">
                <a:solidFill>
                  <a:srgbClr val="0B4548"/>
                </a:solidFill>
              </a:defRPr>
            </a:lvl3pPr>
            <a:lvl4pPr>
              <a:buClr>
                <a:srgbClr val="D3E458"/>
              </a:buClr>
              <a:defRPr sz="1200">
                <a:solidFill>
                  <a:srgbClr val="0B4548"/>
                </a:solidFill>
              </a:defRPr>
            </a:lvl4pPr>
            <a:lvl5pPr>
              <a:buClr>
                <a:srgbClr val="D3E458"/>
              </a:buClr>
              <a:defRPr sz="12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20" name="Picture 19">
            <a:extLst>
              <a:ext uri="{FF2B5EF4-FFF2-40B4-BE49-F238E27FC236}">
                <a16:creationId xmlns:a16="http://schemas.microsoft.com/office/drawing/2014/main" id="{1F43402C-3485-ABB9-DC9C-D39DFE95BA7A}"/>
              </a:ext>
            </a:extLst>
          </p:cNvPr>
          <p:cNvPicPr>
            <a:picLocks noChangeAspect="1"/>
          </p:cNvPicPr>
          <p:nvPr userDrawn="1"/>
        </p:nvPicPr>
        <p:blipFill>
          <a:blip r:embed="rId4"/>
          <a:stretch>
            <a:fillRect/>
          </a:stretch>
        </p:blipFill>
        <p:spPr>
          <a:xfrm>
            <a:off x="3595745" y="6121089"/>
            <a:ext cx="2097996" cy="736911"/>
          </a:xfrm>
          <a:prstGeom prst="rect">
            <a:avLst/>
          </a:prstGeom>
        </p:spPr>
      </p:pic>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Tree>
    <p:extLst>
      <p:ext uri="{BB962C8B-B14F-4D97-AF65-F5344CB8AC3E}">
        <p14:creationId xmlns:p14="http://schemas.microsoft.com/office/powerpoint/2010/main" val="40194291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D3E4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chemeClr val="bg1"/>
              </a:buClr>
              <a:defRPr sz="1800">
                <a:solidFill>
                  <a:srgbClr val="0B4548"/>
                </a:solidFill>
              </a:defRPr>
            </a:lvl1pPr>
            <a:lvl2pPr>
              <a:buClr>
                <a:schemeClr val="bg1"/>
              </a:buClr>
              <a:defRPr sz="1600">
                <a:solidFill>
                  <a:srgbClr val="0B4548"/>
                </a:solidFill>
              </a:defRPr>
            </a:lvl2pPr>
            <a:lvl3pPr>
              <a:buClr>
                <a:schemeClr val="bg1"/>
              </a:buClr>
              <a:defRPr sz="1400">
                <a:solidFill>
                  <a:srgbClr val="0B4548"/>
                </a:solidFill>
              </a:defRPr>
            </a:lvl3pPr>
            <a:lvl4pPr>
              <a:buClr>
                <a:schemeClr val="bg1"/>
              </a:buClr>
              <a:defRPr sz="1200">
                <a:solidFill>
                  <a:srgbClr val="0B4548"/>
                </a:solidFill>
              </a:defRPr>
            </a:lvl4pPr>
            <a:lvl5pPr>
              <a:buClr>
                <a:schemeClr val="bg1"/>
              </a:buClr>
              <a:defRPr sz="12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D3E458"/>
              </a:buClr>
              <a:defRPr sz="1800">
                <a:solidFill>
                  <a:srgbClr val="0B4548"/>
                </a:solidFill>
              </a:defRPr>
            </a:lvl1pPr>
            <a:lvl2pPr>
              <a:buClr>
                <a:srgbClr val="D3E458"/>
              </a:buClr>
              <a:defRPr sz="1600">
                <a:solidFill>
                  <a:srgbClr val="0B4548"/>
                </a:solidFill>
              </a:defRPr>
            </a:lvl2pPr>
            <a:lvl3pPr>
              <a:buClr>
                <a:srgbClr val="D3E458"/>
              </a:buClr>
              <a:defRPr sz="1400">
                <a:solidFill>
                  <a:srgbClr val="0B4548"/>
                </a:solidFill>
              </a:defRPr>
            </a:lvl3pPr>
            <a:lvl4pPr>
              <a:buClr>
                <a:srgbClr val="D3E458"/>
              </a:buClr>
              <a:defRPr sz="1200">
                <a:solidFill>
                  <a:srgbClr val="0B4548"/>
                </a:solidFill>
              </a:defRPr>
            </a:lvl4pPr>
            <a:lvl5pPr>
              <a:buClr>
                <a:srgbClr val="D3E458"/>
              </a:buClr>
              <a:defRPr sz="12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Tree>
    <p:extLst>
      <p:ext uri="{BB962C8B-B14F-4D97-AF65-F5344CB8AC3E}">
        <p14:creationId xmlns:p14="http://schemas.microsoft.com/office/powerpoint/2010/main" val="92112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057C27B-2C1D-5E79-66E8-14F6B8528706}"/>
              </a:ext>
            </a:extLst>
          </p:cNvPr>
          <p:cNvPicPr>
            <a:picLocks noChangeAspect="1"/>
          </p:cNvPicPr>
          <p:nvPr userDrawn="1"/>
        </p:nvPicPr>
        <p:blipFill>
          <a:blip r:embed="rId2"/>
          <a:stretch>
            <a:fillRect/>
          </a:stretch>
        </p:blipFill>
        <p:spPr>
          <a:xfrm>
            <a:off x="10715712" y="1687308"/>
            <a:ext cx="1476288" cy="2009775"/>
          </a:xfrm>
          <a:prstGeom prst="rect">
            <a:avLst/>
          </a:prstGeom>
        </p:spPr>
      </p:pic>
      <p:pic>
        <p:nvPicPr>
          <p:cNvPr id="13" name="Picture 12">
            <a:extLst>
              <a:ext uri="{FF2B5EF4-FFF2-40B4-BE49-F238E27FC236}">
                <a16:creationId xmlns:a16="http://schemas.microsoft.com/office/drawing/2014/main" id="{3AE6F4AA-A8A8-50DA-2949-AA3306B423D8}"/>
              </a:ext>
            </a:extLst>
          </p:cNvPr>
          <p:cNvPicPr>
            <a:picLocks noChangeAspect="1"/>
          </p:cNvPicPr>
          <p:nvPr userDrawn="1"/>
        </p:nvPicPr>
        <p:blipFill>
          <a:blip r:embed="rId3"/>
          <a:stretch>
            <a:fillRect/>
          </a:stretch>
        </p:blipFill>
        <p:spPr>
          <a:xfrm>
            <a:off x="6543675" y="6058354"/>
            <a:ext cx="2179035" cy="799646"/>
          </a:xfrm>
          <a:prstGeom prst="rect">
            <a:avLst/>
          </a:prstGeom>
        </p:spPr>
      </p:pic>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9FCA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137278"/>
              </a:buClr>
              <a:defRPr sz="1800">
                <a:solidFill>
                  <a:srgbClr val="0B4548"/>
                </a:solidFill>
              </a:defRPr>
            </a:lvl1pPr>
            <a:lvl2pPr>
              <a:buClr>
                <a:srgbClr val="137278"/>
              </a:buClr>
              <a:defRPr sz="1600"/>
            </a:lvl2pPr>
            <a:lvl3pPr>
              <a:buClr>
                <a:srgbClr val="137278"/>
              </a:buClr>
              <a:defRPr sz="1400"/>
            </a:lvl3pPr>
            <a:lvl4pPr>
              <a:buClr>
                <a:srgbClr val="137278"/>
              </a:buClr>
              <a:defRPr sz="1200"/>
            </a:lvl4pPr>
            <a:lvl5pPr>
              <a:buClr>
                <a:srgbClr val="137278"/>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4" name="Picture 3">
            <a:extLst>
              <a:ext uri="{FF2B5EF4-FFF2-40B4-BE49-F238E27FC236}">
                <a16:creationId xmlns:a16="http://schemas.microsoft.com/office/drawing/2014/main" id="{37E0C8BD-7735-9E31-4CC6-B9D36E6841EF}"/>
              </a:ext>
            </a:extLst>
          </p:cNvPr>
          <p:cNvPicPr>
            <a:picLocks noChangeAspect="1"/>
          </p:cNvPicPr>
          <p:nvPr userDrawn="1"/>
        </p:nvPicPr>
        <p:blipFill>
          <a:blip r:embed="rId4"/>
          <a:stretch>
            <a:fillRect/>
          </a:stretch>
        </p:blipFill>
        <p:spPr>
          <a:xfrm>
            <a:off x="548689" y="0"/>
            <a:ext cx="4404311" cy="2692196"/>
          </a:xfrm>
          <a:prstGeom prst="rect">
            <a:avLst/>
          </a:prstGeom>
        </p:spPr>
      </p:pic>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rgbClr val="137278"/>
              </a:buClr>
              <a:defRPr sz="1800">
                <a:solidFill>
                  <a:srgbClr val="0B4548"/>
                </a:solidFill>
              </a:defRPr>
            </a:lvl1pPr>
            <a:lvl2pPr>
              <a:buClr>
                <a:srgbClr val="137278"/>
              </a:buClr>
              <a:defRPr sz="1600">
                <a:solidFill>
                  <a:srgbClr val="0B4548"/>
                </a:solidFill>
              </a:defRPr>
            </a:lvl2pPr>
            <a:lvl3pPr>
              <a:buClr>
                <a:srgbClr val="137278"/>
              </a:buClr>
              <a:defRPr sz="1400">
                <a:solidFill>
                  <a:srgbClr val="0B4548"/>
                </a:solidFill>
              </a:defRPr>
            </a:lvl3pPr>
            <a:lvl4pPr>
              <a:buClr>
                <a:srgbClr val="137278"/>
              </a:buClr>
              <a:defRPr sz="1200">
                <a:solidFill>
                  <a:srgbClr val="0B4548"/>
                </a:solidFill>
              </a:defRPr>
            </a:lvl4pPr>
            <a:lvl5pPr>
              <a:buClr>
                <a:srgbClr val="137278"/>
              </a:buClr>
              <a:defRPr sz="12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11220621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9FCA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137278"/>
              </a:buClr>
              <a:defRPr sz="1800">
                <a:solidFill>
                  <a:srgbClr val="0B4548"/>
                </a:solidFill>
              </a:defRPr>
            </a:lvl1pPr>
            <a:lvl2pPr>
              <a:buClr>
                <a:srgbClr val="137278"/>
              </a:buClr>
              <a:defRPr sz="1600"/>
            </a:lvl2pPr>
            <a:lvl3pPr>
              <a:buClr>
                <a:srgbClr val="137278"/>
              </a:buClr>
              <a:defRPr sz="1400"/>
            </a:lvl3pPr>
            <a:lvl4pPr>
              <a:buClr>
                <a:srgbClr val="137278"/>
              </a:buClr>
              <a:defRPr sz="1200"/>
            </a:lvl4pPr>
            <a:lvl5pPr>
              <a:buClr>
                <a:srgbClr val="137278"/>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rgbClr val="137278"/>
              </a:buClr>
              <a:defRPr sz="1800">
                <a:solidFill>
                  <a:srgbClr val="0B4548"/>
                </a:solidFill>
              </a:defRPr>
            </a:lvl1pPr>
            <a:lvl2pPr>
              <a:buClr>
                <a:srgbClr val="137278"/>
              </a:buClr>
              <a:defRPr sz="1600">
                <a:solidFill>
                  <a:srgbClr val="0B4548"/>
                </a:solidFill>
              </a:defRPr>
            </a:lvl2pPr>
            <a:lvl3pPr>
              <a:buClr>
                <a:srgbClr val="137278"/>
              </a:buClr>
              <a:defRPr sz="1400">
                <a:solidFill>
                  <a:srgbClr val="0B4548"/>
                </a:solidFill>
              </a:defRPr>
            </a:lvl3pPr>
            <a:lvl4pPr>
              <a:buClr>
                <a:srgbClr val="137278"/>
              </a:buClr>
              <a:defRPr sz="1200">
                <a:solidFill>
                  <a:srgbClr val="0B4548"/>
                </a:solidFill>
              </a:defRPr>
            </a:lvl4pPr>
            <a:lvl5pPr>
              <a:buClr>
                <a:srgbClr val="137278"/>
              </a:buClr>
              <a:defRPr sz="1200">
                <a:solidFill>
                  <a:srgbClr val="0B45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41498359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F67DA3-1951-F809-3BB1-F023C2B625F2}"/>
              </a:ext>
            </a:extLst>
          </p:cNvPr>
          <p:cNvPicPr>
            <a:picLocks noChangeAspect="1"/>
          </p:cNvPicPr>
          <p:nvPr userDrawn="1"/>
        </p:nvPicPr>
        <p:blipFill>
          <a:blip r:embed="rId2"/>
          <a:stretch>
            <a:fillRect/>
          </a:stretch>
        </p:blipFill>
        <p:spPr>
          <a:xfrm>
            <a:off x="11264872" y="5175266"/>
            <a:ext cx="927128" cy="1032086"/>
          </a:xfrm>
          <a:prstGeom prst="rect">
            <a:avLst/>
          </a:prstGeom>
        </p:spPr>
      </p:pic>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F32F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pic>
        <p:nvPicPr>
          <p:cNvPr id="4" name="Picture 3">
            <a:extLst>
              <a:ext uri="{FF2B5EF4-FFF2-40B4-BE49-F238E27FC236}">
                <a16:creationId xmlns:a16="http://schemas.microsoft.com/office/drawing/2014/main" id="{7C4832B8-76D2-4420-5E5B-39AD11FEF360}"/>
              </a:ext>
            </a:extLst>
          </p:cNvPr>
          <p:cNvPicPr>
            <a:picLocks noChangeAspect="1"/>
          </p:cNvPicPr>
          <p:nvPr userDrawn="1"/>
        </p:nvPicPr>
        <p:blipFill>
          <a:blip r:embed="rId3"/>
          <a:stretch>
            <a:fillRect/>
          </a:stretch>
        </p:blipFill>
        <p:spPr>
          <a:xfrm>
            <a:off x="-1" y="3889375"/>
            <a:ext cx="2280682" cy="2466975"/>
          </a:xfrm>
          <a:prstGeom prst="rect">
            <a:avLst/>
          </a:prstGeom>
        </p:spPr>
      </p:pic>
      <p:pic>
        <p:nvPicPr>
          <p:cNvPr id="9" name="Picture 8">
            <a:extLst>
              <a:ext uri="{FF2B5EF4-FFF2-40B4-BE49-F238E27FC236}">
                <a16:creationId xmlns:a16="http://schemas.microsoft.com/office/drawing/2014/main" id="{74B30C13-A208-DEC6-7748-9CDB95136BD1}"/>
              </a:ext>
            </a:extLst>
          </p:cNvPr>
          <p:cNvPicPr>
            <a:picLocks noChangeAspect="1"/>
          </p:cNvPicPr>
          <p:nvPr userDrawn="1"/>
        </p:nvPicPr>
        <p:blipFill>
          <a:blip r:embed="rId4"/>
          <a:stretch>
            <a:fillRect/>
          </a:stretch>
        </p:blipFill>
        <p:spPr>
          <a:xfrm>
            <a:off x="7212809" y="0"/>
            <a:ext cx="4861315" cy="3619046"/>
          </a:xfrm>
          <a:prstGeom prst="rect">
            <a:avLst/>
          </a:prstGeom>
        </p:spPr>
      </p:pic>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rgbClr val="C0D1C7"/>
              </a:buClr>
              <a:defRPr sz="1800">
                <a:solidFill>
                  <a:schemeClr val="bg1"/>
                </a:solidFill>
              </a:defRPr>
            </a:lvl1pPr>
            <a:lvl2pPr>
              <a:buClr>
                <a:srgbClr val="C0D1C7"/>
              </a:buClr>
              <a:defRPr sz="1600">
                <a:solidFill>
                  <a:schemeClr val="bg1"/>
                </a:solidFill>
              </a:defRPr>
            </a:lvl2pPr>
            <a:lvl3pPr>
              <a:buClr>
                <a:srgbClr val="C0D1C7"/>
              </a:buClr>
              <a:defRPr sz="1400">
                <a:solidFill>
                  <a:schemeClr val="bg1"/>
                </a:solidFill>
              </a:defRPr>
            </a:lvl3pPr>
            <a:lvl4pPr>
              <a:buClr>
                <a:srgbClr val="C0D1C7"/>
              </a:buClr>
              <a:defRPr sz="1200">
                <a:solidFill>
                  <a:schemeClr val="bg1"/>
                </a:solidFill>
              </a:defRPr>
            </a:lvl4pPr>
            <a:lvl5pPr>
              <a:buClr>
                <a:srgbClr val="C0D1C7"/>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0669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F32F5D"/>
              </a:buClr>
              <a:defRPr sz="1800"/>
            </a:lvl1pPr>
            <a:lvl2pPr>
              <a:buClr>
                <a:srgbClr val="F32F5D"/>
              </a:buClr>
              <a:defRPr sz="1600"/>
            </a:lvl2pPr>
            <a:lvl3pPr>
              <a:buClr>
                <a:srgbClr val="F32F5D"/>
              </a:buClr>
              <a:defRPr sz="1400"/>
            </a:lvl3pPr>
            <a:lvl4pPr>
              <a:buClr>
                <a:srgbClr val="F32F5D"/>
              </a:buClr>
              <a:defRPr sz="1200"/>
            </a:lvl4pPr>
            <a:lvl5pPr>
              <a:buClr>
                <a:srgbClr val="F32F5D"/>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3538379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F32F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rgbClr val="C0D1C7"/>
              </a:buClr>
              <a:defRPr sz="1800">
                <a:solidFill>
                  <a:schemeClr val="bg1"/>
                </a:solidFill>
              </a:defRPr>
            </a:lvl1pPr>
            <a:lvl2pPr>
              <a:buClr>
                <a:srgbClr val="C0D1C7"/>
              </a:buClr>
              <a:defRPr sz="1600">
                <a:solidFill>
                  <a:schemeClr val="bg1"/>
                </a:solidFill>
              </a:defRPr>
            </a:lvl2pPr>
            <a:lvl3pPr>
              <a:buClr>
                <a:srgbClr val="C0D1C7"/>
              </a:buClr>
              <a:defRPr sz="1400">
                <a:solidFill>
                  <a:schemeClr val="bg1"/>
                </a:solidFill>
              </a:defRPr>
            </a:lvl3pPr>
            <a:lvl4pPr>
              <a:buClr>
                <a:srgbClr val="C0D1C7"/>
              </a:buClr>
              <a:defRPr sz="1200">
                <a:solidFill>
                  <a:schemeClr val="bg1"/>
                </a:solidFill>
              </a:defRPr>
            </a:lvl4pPr>
            <a:lvl5pPr>
              <a:buClr>
                <a:srgbClr val="C0D1C7"/>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06698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F32F5D"/>
              </a:buClr>
              <a:defRPr sz="1800"/>
            </a:lvl1pPr>
            <a:lvl2pPr>
              <a:buClr>
                <a:srgbClr val="F32F5D"/>
              </a:buClr>
              <a:defRPr sz="1600"/>
            </a:lvl2pPr>
            <a:lvl3pPr>
              <a:buClr>
                <a:srgbClr val="F32F5D"/>
              </a:buClr>
              <a:defRPr sz="1400"/>
            </a:lvl3pPr>
            <a:lvl4pPr>
              <a:buClr>
                <a:srgbClr val="F32F5D"/>
              </a:buClr>
              <a:defRPr sz="1200"/>
            </a:lvl4pPr>
            <a:lvl5pPr>
              <a:buClr>
                <a:srgbClr val="F32F5D"/>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extLst>
      <p:ext uri="{BB962C8B-B14F-4D97-AF65-F5344CB8AC3E}">
        <p14:creationId xmlns:p14="http://schemas.microsoft.com/office/powerpoint/2010/main" val="4242596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2D9BFA4-6607-C37B-95ED-E28BE4E66BCD}"/>
              </a:ext>
            </a:extLst>
          </p:cNvPr>
          <p:cNvSpPr>
            <a:spLocks noGrp="1"/>
          </p:cNvSpPr>
          <p:nvPr>
            <p:ph type="pic" sz="quarter" idx="15"/>
          </p:nvPr>
        </p:nvSpPr>
        <p:spPr>
          <a:xfrm>
            <a:off x="0" y="0"/>
            <a:ext cx="6095999" cy="6857999"/>
          </a:xfrm>
        </p:spPr>
        <p:txBody>
          <a:bodyPr/>
          <a:lstStyle/>
          <a:p>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11" name="Content Placeholder 2">
            <a:extLst>
              <a:ext uri="{FF2B5EF4-FFF2-40B4-BE49-F238E27FC236}">
                <a16:creationId xmlns:a16="http://schemas.microsoft.com/office/drawing/2014/main" id="{22420E8D-7EC1-E622-4BBE-60D2E082F27B}"/>
              </a:ext>
            </a:extLst>
          </p:cNvPr>
          <p:cNvSpPr>
            <a:spLocks noGrp="1"/>
          </p:cNvSpPr>
          <p:nvPr>
            <p:ph idx="13"/>
          </p:nvPr>
        </p:nvSpPr>
        <p:spPr>
          <a:xfrm>
            <a:off x="6934201" y="1825625"/>
            <a:ext cx="4419599" cy="4096204"/>
          </a:xfrm>
        </p:spPr>
        <p:txBody>
          <a:bodyPr>
            <a:normAutofit/>
          </a:bodyPr>
          <a:lstStyle>
            <a:lvl1pPr>
              <a:buClr>
                <a:srgbClr val="D3E458"/>
              </a:buClr>
              <a:defRPr sz="1800"/>
            </a:lvl1pPr>
            <a:lvl2pPr>
              <a:buClr>
                <a:srgbClr val="D3E458"/>
              </a:buClr>
              <a:defRPr sz="1600"/>
            </a:lvl2pPr>
            <a:lvl3pPr>
              <a:buClr>
                <a:srgbClr val="D3E458"/>
              </a:buClr>
              <a:defRPr sz="1400"/>
            </a:lvl3pPr>
            <a:lvl4pPr>
              <a:buClr>
                <a:srgbClr val="D3E458"/>
              </a:buClr>
              <a:defRPr sz="1200"/>
            </a:lvl4pPr>
            <a:lvl5pPr>
              <a:buClr>
                <a:srgbClr val="D3E458"/>
              </a:buCl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21" name="Text Placeholder 2">
            <a:extLst>
              <a:ext uri="{FF2B5EF4-FFF2-40B4-BE49-F238E27FC236}">
                <a16:creationId xmlns:a16="http://schemas.microsoft.com/office/drawing/2014/main" id="{BFB59D76-D790-87E0-3211-442EC0E08B26}"/>
              </a:ext>
            </a:extLst>
          </p:cNvPr>
          <p:cNvSpPr>
            <a:spLocks noGrp="1"/>
          </p:cNvSpPr>
          <p:nvPr>
            <p:ph type="body" idx="14" hasCustomPrompt="1"/>
          </p:nvPr>
        </p:nvSpPr>
        <p:spPr>
          <a:xfrm>
            <a:off x="6934201" y="642846"/>
            <a:ext cx="4419599" cy="1046254"/>
          </a:xfrm>
        </p:spPr>
        <p:txBody>
          <a:bodyPr anchor="b">
            <a:normAutofit/>
          </a:bodyPr>
          <a:lstStyle>
            <a:lvl1pPr marL="0" indent="0">
              <a:buNone/>
              <a:defRPr sz="2000" b="1">
                <a:solidFill>
                  <a:srgbClr val="13727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87302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D018CB-061B-FFF9-0E23-7AC5AAC76719}"/>
              </a:ext>
            </a:extLst>
          </p:cNvPr>
          <p:cNvSpPr/>
          <p:nvPr userDrawn="1"/>
        </p:nvSpPr>
        <p:spPr>
          <a:xfrm>
            <a:off x="0" y="0"/>
            <a:ext cx="6096000" cy="6858000"/>
          </a:xfrm>
          <a:prstGeom prst="rect">
            <a:avLst/>
          </a:prstGeom>
          <a:solidFill>
            <a:srgbClr val="1372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
        <p:nvSpPr>
          <p:cNvPr id="22" name="Text Placeholder 2">
            <a:extLst>
              <a:ext uri="{FF2B5EF4-FFF2-40B4-BE49-F238E27FC236}">
                <a16:creationId xmlns:a16="http://schemas.microsoft.com/office/drawing/2014/main" id="{1DA161DB-7A81-96A9-0ECD-2E0FC5548B76}"/>
              </a:ext>
            </a:extLst>
          </p:cNvPr>
          <p:cNvSpPr>
            <a:spLocks noGrp="1"/>
          </p:cNvSpPr>
          <p:nvPr>
            <p:ph type="body" idx="15" hasCustomPrompt="1"/>
          </p:nvPr>
        </p:nvSpPr>
        <p:spPr>
          <a:xfrm>
            <a:off x="838200" y="642846"/>
            <a:ext cx="4419599" cy="1046254"/>
          </a:xfrm>
        </p:spPr>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4419599" cy="4096204"/>
          </a:xfrm>
        </p:spPr>
        <p:txBody>
          <a:bodyPr>
            <a:normAutofit/>
          </a:bodyPr>
          <a:lstStyle>
            <a:lvl1pPr>
              <a:buClr>
                <a:srgbClr val="C0D1C7"/>
              </a:buClr>
              <a:defRPr sz="1800">
                <a:solidFill>
                  <a:schemeClr val="bg1"/>
                </a:solidFill>
              </a:defRPr>
            </a:lvl1pPr>
            <a:lvl2pPr>
              <a:buClr>
                <a:srgbClr val="C0D1C7"/>
              </a:buClr>
              <a:defRPr sz="1600">
                <a:solidFill>
                  <a:schemeClr val="bg1"/>
                </a:solidFill>
              </a:defRPr>
            </a:lvl2pPr>
            <a:lvl3pPr>
              <a:buClr>
                <a:srgbClr val="C0D1C7"/>
              </a:buClr>
              <a:defRPr sz="1400">
                <a:solidFill>
                  <a:schemeClr val="bg1"/>
                </a:solidFill>
              </a:defRPr>
            </a:lvl3pPr>
            <a:lvl4pPr>
              <a:buClr>
                <a:srgbClr val="C0D1C7"/>
              </a:buClr>
              <a:defRPr sz="1200">
                <a:solidFill>
                  <a:schemeClr val="bg1"/>
                </a:solidFill>
              </a:defRPr>
            </a:lvl4pPr>
            <a:lvl5pPr>
              <a:buClr>
                <a:srgbClr val="C0D1C7"/>
              </a:buCl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Picture Placeholder 3">
            <a:extLst>
              <a:ext uri="{FF2B5EF4-FFF2-40B4-BE49-F238E27FC236}">
                <a16:creationId xmlns:a16="http://schemas.microsoft.com/office/drawing/2014/main" id="{F31D3A1F-1863-911E-638F-BD9FC197FBD0}"/>
              </a:ext>
            </a:extLst>
          </p:cNvPr>
          <p:cNvSpPr>
            <a:spLocks noGrp="1"/>
          </p:cNvSpPr>
          <p:nvPr>
            <p:ph type="pic" sz="quarter" idx="16"/>
          </p:nvPr>
        </p:nvSpPr>
        <p:spPr>
          <a:xfrm>
            <a:off x="6934201" y="642846"/>
            <a:ext cx="4419599" cy="2459490"/>
          </a:xfrm>
        </p:spPr>
        <p:txBody>
          <a:bodyPr/>
          <a:lstStyle/>
          <a:p>
            <a:endParaRPr lang="lv-LV"/>
          </a:p>
        </p:txBody>
      </p:sp>
      <p:sp>
        <p:nvSpPr>
          <p:cNvPr id="7" name="Picture Placeholder 3">
            <a:extLst>
              <a:ext uri="{FF2B5EF4-FFF2-40B4-BE49-F238E27FC236}">
                <a16:creationId xmlns:a16="http://schemas.microsoft.com/office/drawing/2014/main" id="{C1451F1A-2D4D-93A2-C1A4-CEEDE31C0CF4}"/>
              </a:ext>
            </a:extLst>
          </p:cNvPr>
          <p:cNvSpPr>
            <a:spLocks noGrp="1"/>
          </p:cNvSpPr>
          <p:nvPr>
            <p:ph type="pic" sz="quarter" idx="17"/>
          </p:nvPr>
        </p:nvSpPr>
        <p:spPr>
          <a:xfrm>
            <a:off x="6934201" y="3462336"/>
            <a:ext cx="4419599" cy="2459494"/>
          </a:xfrm>
        </p:spPr>
        <p:txBody>
          <a:bodyPr/>
          <a:lstStyle/>
          <a:p>
            <a:endParaRPr lang="lv-LV"/>
          </a:p>
        </p:txBody>
      </p:sp>
    </p:spTree>
    <p:extLst>
      <p:ext uri="{BB962C8B-B14F-4D97-AF65-F5344CB8AC3E}">
        <p14:creationId xmlns:p14="http://schemas.microsoft.com/office/powerpoint/2010/main" val="2638855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rgbClr val="D3E458"/>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4F0BDD-5606-FFC0-06D4-464228BBD684}"/>
              </a:ext>
            </a:extLst>
          </p:cNvPr>
          <p:cNvPicPr>
            <a:picLocks noChangeAspect="1"/>
          </p:cNvPicPr>
          <p:nvPr userDrawn="1"/>
        </p:nvPicPr>
        <p:blipFill>
          <a:blip r:embed="rId2"/>
          <a:stretch>
            <a:fillRect/>
          </a:stretch>
        </p:blipFill>
        <p:spPr>
          <a:xfrm>
            <a:off x="0" y="3235080"/>
            <a:ext cx="5194800" cy="3622920"/>
          </a:xfrm>
          <a:prstGeom prst="rect">
            <a:avLst/>
          </a:prstGeom>
        </p:spPr>
      </p:pic>
      <p:pic>
        <p:nvPicPr>
          <p:cNvPr id="9" name="Picture 8">
            <a:extLst>
              <a:ext uri="{FF2B5EF4-FFF2-40B4-BE49-F238E27FC236}">
                <a16:creationId xmlns:a16="http://schemas.microsoft.com/office/drawing/2014/main" id="{CA1590A8-0686-56C9-C667-E762CD490CDD}"/>
              </a:ext>
            </a:extLst>
          </p:cNvPr>
          <p:cNvPicPr>
            <a:picLocks noChangeAspect="1"/>
          </p:cNvPicPr>
          <p:nvPr userDrawn="1"/>
        </p:nvPicPr>
        <p:blipFill>
          <a:blip r:embed="rId3"/>
          <a:stretch>
            <a:fillRect/>
          </a:stretch>
        </p:blipFill>
        <p:spPr>
          <a:xfrm>
            <a:off x="1524000" y="0"/>
            <a:ext cx="2431915" cy="862578"/>
          </a:xfrm>
          <a:prstGeom prst="rect">
            <a:avLst/>
          </a:prstGeom>
        </p:spPr>
      </p:pic>
      <p:pic>
        <p:nvPicPr>
          <p:cNvPr id="12" name="Picture 11">
            <a:extLst>
              <a:ext uri="{FF2B5EF4-FFF2-40B4-BE49-F238E27FC236}">
                <a16:creationId xmlns:a16="http://schemas.microsoft.com/office/drawing/2014/main" id="{C9722795-33B0-2286-3800-5B10F4889FB9}"/>
              </a:ext>
            </a:extLst>
          </p:cNvPr>
          <p:cNvPicPr>
            <a:picLocks noChangeAspect="1"/>
          </p:cNvPicPr>
          <p:nvPr userDrawn="1"/>
        </p:nvPicPr>
        <p:blipFill>
          <a:blip r:embed="rId4"/>
          <a:stretch>
            <a:fillRect/>
          </a:stretch>
        </p:blipFill>
        <p:spPr>
          <a:xfrm>
            <a:off x="9542961" y="3871609"/>
            <a:ext cx="2649039" cy="2986391"/>
          </a:xfrm>
          <a:prstGeom prst="rect">
            <a:avLst/>
          </a:prstGeom>
        </p:spPr>
      </p:pic>
      <p:sp>
        <p:nvSpPr>
          <p:cNvPr id="2" name="Title 1">
            <a:extLst>
              <a:ext uri="{FF2B5EF4-FFF2-40B4-BE49-F238E27FC236}">
                <a16:creationId xmlns:a16="http://schemas.microsoft.com/office/drawing/2014/main" id="{68BE93CE-0733-4D16-3D1C-6264538CCFB6}"/>
              </a:ext>
            </a:extLst>
          </p:cNvPr>
          <p:cNvSpPr>
            <a:spLocks noGrp="1"/>
          </p:cNvSpPr>
          <p:nvPr>
            <p:ph type="ctrTitle" hasCustomPrompt="1"/>
          </p:nvPr>
        </p:nvSpPr>
        <p:spPr>
          <a:xfrm>
            <a:off x="1524000" y="2760616"/>
            <a:ext cx="9144000" cy="1773419"/>
          </a:xfrm>
        </p:spPr>
        <p:txBody>
          <a:bodyPr anchor="ctr">
            <a:normAutofit/>
          </a:bodyPr>
          <a:lstStyle>
            <a:lvl1pPr algn="ctr">
              <a:lnSpc>
                <a:spcPct val="100000"/>
              </a:lnSpc>
              <a:defRPr sz="2800" b="1">
                <a:solidFill>
                  <a:srgbClr val="137278"/>
                </a:solidFill>
                <a:latin typeface="Arial" panose="020B0604020202020204" pitchFamily="34" charset="0"/>
                <a:cs typeface="Arial" panose="020B060402020202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1A9A7B29-6D73-87DF-0972-54F4249778F3}"/>
              </a:ext>
            </a:extLst>
          </p:cNvPr>
          <p:cNvSpPr>
            <a:spLocks noGrp="1"/>
          </p:cNvSpPr>
          <p:nvPr>
            <p:ph type="subTitle" idx="1"/>
          </p:nvPr>
        </p:nvSpPr>
        <p:spPr>
          <a:xfrm>
            <a:off x="1524000" y="4685211"/>
            <a:ext cx="9144000" cy="851263"/>
          </a:xfrm>
        </p:spPr>
        <p:txBody>
          <a:bodyPr anchor="b">
            <a:normAutofit/>
          </a:bodyPr>
          <a:lstStyle>
            <a:lvl1pPr marL="0" indent="0" algn="ctr">
              <a:lnSpc>
                <a:spcPct val="100000"/>
              </a:lnSpc>
              <a:buNone/>
              <a:defRPr sz="1800">
                <a:solidFill>
                  <a:srgbClr val="1372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5" name="Footer Placeholder 4">
            <a:extLst>
              <a:ext uri="{FF2B5EF4-FFF2-40B4-BE49-F238E27FC236}">
                <a16:creationId xmlns:a16="http://schemas.microsoft.com/office/drawing/2014/main" id="{6CBBDA0B-7B37-1DFD-AAFC-C54B39565618}"/>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9D4D989A-BB6D-C45F-4E30-EDFB57E202A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4800482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rgbClr val="137278"/>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C6372D-8F5C-082F-4211-443887DD2576}"/>
              </a:ext>
            </a:extLst>
          </p:cNvPr>
          <p:cNvPicPr>
            <a:picLocks noChangeAspect="1"/>
          </p:cNvPicPr>
          <p:nvPr userDrawn="1"/>
        </p:nvPicPr>
        <p:blipFill>
          <a:blip r:embed="rId2"/>
          <a:stretch>
            <a:fillRect/>
          </a:stretch>
        </p:blipFill>
        <p:spPr>
          <a:xfrm>
            <a:off x="2091867" y="5554493"/>
            <a:ext cx="2601062" cy="1303507"/>
          </a:xfrm>
          <a:prstGeom prst="rect">
            <a:avLst/>
          </a:prstGeom>
        </p:spPr>
      </p:pic>
      <p:pic>
        <p:nvPicPr>
          <p:cNvPr id="11" name="Picture 10">
            <a:extLst>
              <a:ext uri="{FF2B5EF4-FFF2-40B4-BE49-F238E27FC236}">
                <a16:creationId xmlns:a16="http://schemas.microsoft.com/office/drawing/2014/main" id="{DAB83F9F-6119-33A0-A537-279CBDBB29C1}"/>
              </a:ext>
            </a:extLst>
          </p:cNvPr>
          <p:cNvPicPr>
            <a:picLocks noChangeAspect="1"/>
          </p:cNvPicPr>
          <p:nvPr userDrawn="1"/>
        </p:nvPicPr>
        <p:blipFill>
          <a:blip r:embed="rId3"/>
          <a:stretch>
            <a:fillRect/>
          </a:stretch>
        </p:blipFill>
        <p:spPr>
          <a:xfrm>
            <a:off x="4342734" y="0"/>
            <a:ext cx="7849266" cy="6284068"/>
          </a:xfrm>
          <a:prstGeom prst="rect">
            <a:avLst/>
          </a:prstGeom>
        </p:spPr>
      </p:pic>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
        <p:nvSpPr>
          <p:cNvPr id="8" name="Title 1">
            <a:extLst>
              <a:ext uri="{FF2B5EF4-FFF2-40B4-BE49-F238E27FC236}">
                <a16:creationId xmlns:a16="http://schemas.microsoft.com/office/drawing/2014/main" id="{5077D396-8ED5-1147-31E6-2B1B08E3EC70}"/>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chemeClr val="bg1"/>
                </a:solidFill>
              </a:defRPr>
            </a:lvl1pPr>
          </a:lstStyle>
          <a:p>
            <a:r>
              <a:rPr lang="en-US"/>
              <a:t>CLICK TO EDIT MASTER TITLE STYLE</a:t>
            </a:r>
            <a:endParaRPr lang="lv-LV"/>
          </a:p>
        </p:txBody>
      </p:sp>
    </p:spTree>
    <p:extLst>
      <p:ext uri="{BB962C8B-B14F-4D97-AF65-F5344CB8AC3E}">
        <p14:creationId xmlns:p14="http://schemas.microsoft.com/office/powerpoint/2010/main" val="79468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rgbClr val="137278"/>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
        <p:nvSpPr>
          <p:cNvPr id="8" name="Title 1">
            <a:extLst>
              <a:ext uri="{FF2B5EF4-FFF2-40B4-BE49-F238E27FC236}">
                <a16:creationId xmlns:a16="http://schemas.microsoft.com/office/drawing/2014/main" id="{5077D396-8ED5-1147-31E6-2B1B08E3EC70}"/>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chemeClr val="bg1"/>
                </a:solidFill>
              </a:defRPr>
            </a:lvl1pPr>
          </a:lstStyle>
          <a:p>
            <a:r>
              <a:rPr lang="en-US"/>
              <a:t>CLICK TO EDIT MASTER TITLE STYLE</a:t>
            </a:r>
            <a:endParaRPr lang="lv-LV"/>
          </a:p>
        </p:txBody>
      </p:sp>
    </p:spTree>
    <p:extLst>
      <p:ext uri="{BB962C8B-B14F-4D97-AF65-F5344CB8AC3E}">
        <p14:creationId xmlns:p14="http://schemas.microsoft.com/office/powerpoint/2010/main" val="32124876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Section Header">
    <p:bg>
      <p:bgPr>
        <a:solidFill>
          <a:srgbClr val="D3E458"/>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142429-6683-5BAF-1C56-228C953C6C37}"/>
              </a:ext>
            </a:extLst>
          </p:cNvPr>
          <p:cNvPicPr>
            <a:picLocks noChangeAspect="1"/>
          </p:cNvPicPr>
          <p:nvPr userDrawn="1"/>
        </p:nvPicPr>
        <p:blipFill>
          <a:blip r:embed="rId2"/>
          <a:stretch>
            <a:fillRect/>
          </a:stretch>
        </p:blipFill>
        <p:spPr>
          <a:xfrm>
            <a:off x="2090129" y="5553622"/>
            <a:ext cx="2602800" cy="1304378"/>
          </a:xfrm>
          <a:prstGeom prst="rect">
            <a:avLst/>
          </a:prstGeom>
        </p:spPr>
      </p:pic>
      <p:pic>
        <p:nvPicPr>
          <p:cNvPr id="4" name="Picture 3">
            <a:extLst>
              <a:ext uri="{FF2B5EF4-FFF2-40B4-BE49-F238E27FC236}">
                <a16:creationId xmlns:a16="http://schemas.microsoft.com/office/drawing/2014/main" id="{B6FF499C-BECB-3E27-9811-7065C12692F1}"/>
              </a:ext>
            </a:extLst>
          </p:cNvPr>
          <p:cNvPicPr>
            <a:picLocks noChangeAspect="1"/>
          </p:cNvPicPr>
          <p:nvPr userDrawn="1"/>
        </p:nvPicPr>
        <p:blipFill>
          <a:blip r:embed="rId3"/>
          <a:stretch>
            <a:fillRect/>
          </a:stretch>
        </p:blipFill>
        <p:spPr>
          <a:xfrm>
            <a:off x="4344000" y="0"/>
            <a:ext cx="7848000" cy="6283054"/>
          </a:xfrm>
          <a:prstGeom prst="rect">
            <a:avLst/>
          </a:prstGeom>
        </p:spPr>
      </p:pic>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
        <p:nvSpPr>
          <p:cNvPr id="8" name="Title 1">
            <a:extLst>
              <a:ext uri="{FF2B5EF4-FFF2-40B4-BE49-F238E27FC236}">
                <a16:creationId xmlns:a16="http://schemas.microsoft.com/office/drawing/2014/main" id="{5077D396-8ED5-1147-31E6-2B1B08E3EC70}"/>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chemeClr val="bg1"/>
                </a:solidFill>
              </a:defRPr>
            </a:lvl1pPr>
          </a:lstStyle>
          <a:p>
            <a:r>
              <a:rPr lang="en-US"/>
              <a:t>CLICK TO EDIT MASTER TITLE STYLE</a:t>
            </a:r>
            <a:endParaRPr lang="lv-LV"/>
          </a:p>
        </p:txBody>
      </p:sp>
    </p:spTree>
    <p:extLst>
      <p:ext uri="{BB962C8B-B14F-4D97-AF65-F5344CB8AC3E}">
        <p14:creationId xmlns:p14="http://schemas.microsoft.com/office/powerpoint/2010/main" val="1962363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Section Header">
    <p:bg>
      <p:bgPr>
        <a:solidFill>
          <a:srgbClr val="D3E458"/>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
        <p:nvSpPr>
          <p:cNvPr id="8" name="Title 1">
            <a:extLst>
              <a:ext uri="{FF2B5EF4-FFF2-40B4-BE49-F238E27FC236}">
                <a16:creationId xmlns:a16="http://schemas.microsoft.com/office/drawing/2014/main" id="{5077D396-8ED5-1147-31E6-2B1B08E3EC70}"/>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chemeClr val="bg1"/>
                </a:solidFill>
              </a:defRPr>
            </a:lvl1pPr>
          </a:lstStyle>
          <a:p>
            <a:r>
              <a:rPr lang="en-US"/>
              <a:t>CLICK TO EDIT MASTER TITLE STYLE</a:t>
            </a:r>
            <a:endParaRPr lang="lv-LV"/>
          </a:p>
        </p:txBody>
      </p:sp>
    </p:spTree>
    <p:extLst>
      <p:ext uri="{BB962C8B-B14F-4D97-AF65-F5344CB8AC3E}">
        <p14:creationId xmlns:p14="http://schemas.microsoft.com/office/powerpoint/2010/main" val="1216365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Section Header">
    <p:bg>
      <p:bgPr>
        <a:solidFill>
          <a:srgbClr val="9FCAB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BE5200-69F7-3A3D-5046-E3EAA5E93D5E}"/>
              </a:ext>
            </a:extLst>
          </p:cNvPr>
          <p:cNvPicPr>
            <a:picLocks noChangeAspect="1"/>
          </p:cNvPicPr>
          <p:nvPr userDrawn="1"/>
        </p:nvPicPr>
        <p:blipFill>
          <a:blip r:embed="rId2"/>
          <a:stretch>
            <a:fillRect/>
          </a:stretch>
        </p:blipFill>
        <p:spPr>
          <a:xfrm>
            <a:off x="4344000" y="0"/>
            <a:ext cx="7848000" cy="6283054"/>
          </a:xfrm>
          <a:prstGeom prst="rect">
            <a:avLst/>
          </a:prstGeom>
        </p:spPr>
      </p:pic>
      <p:pic>
        <p:nvPicPr>
          <p:cNvPr id="4" name="Picture 3">
            <a:extLst>
              <a:ext uri="{FF2B5EF4-FFF2-40B4-BE49-F238E27FC236}">
                <a16:creationId xmlns:a16="http://schemas.microsoft.com/office/drawing/2014/main" id="{5DD09B92-0A4F-2016-8B61-0C65AEF95E82}"/>
              </a:ext>
            </a:extLst>
          </p:cNvPr>
          <p:cNvPicPr>
            <a:picLocks noChangeAspect="1"/>
          </p:cNvPicPr>
          <p:nvPr userDrawn="1"/>
        </p:nvPicPr>
        <p:blipFill>
          <a:blip r:embed="rId3"/>
          <a:stretch>
            <a:fillRect/>
          </a:stretch>
        </p:blipFill>
        <p:spPr>
          <a:xfrm>
            <a:off x="2090129" y="5549704"/>
            <a:ext cx="2602800" cy="1304378"/>
          </a:xfrm>
          <a:prstGeom prst="rect">
            <a:avLst/>
          </a:prstGeom>
        </p:spPr>
      </p:pic>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
        <p:nvSpPr>
          <p:cNvPr id="8" name="Title 1">
            <a:extLst>
              <a:ext uri="{FF2B5EF4-FFF2-40B4-BE49-F238E27FC236}">
                <a16:creationId xmlns:a16="http://schemas.microsoft.com/office/drawing/2014/main" id="{5077D396-8ED5-1147-31E6-2B1B08E3EC70}"/>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chemeClr val="bg1"/>
                </a:solidFill>
              </a:defRPr>
            </a:lvl1pPr>
          </a:lstStyle>
          <a:p>
            <a:r>
              <a:rPr lang="en-US"/>
              <a:t>CLICK TO EDIT MASTER TITLE STYLE</a:t>
            </a:r>
            <a:endParaRPr lang="lv-LV"/>
          </a:p>
        </p:txBody>
      </p:sp>
    </p:spTree>
    <p:extLst>
      <p:ext uri="{BB962C8B-B14F-4D97-AF65-F5344CB8AC3E}">
        <p14:creationId xmlns:p14="http://schemas.microsoft.com/office/powerpoint/2010/main" val="3988827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Section Header">
    <p:bg>
      <p:bgPr>
        <a:solidFill>
          <a:srgbClr val="9FCAB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
        <p:nvSpPr>
          <p:cNvPr id="8" name="Title 1">
            <a:extLst>
              <a:ext uri="{FF2B5EF4-FFF2-40B4-BE49-F238E27FC236}">
                <a16:creationId xmlns:a16="http://schemas.microsoft.com/office/drawing/2014/main" id="{5077D396-8ED5-1147-31E6-2B1B08E3EC70}"/>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chemeClr val="bg1"/>
                </a:solidFill>
              </a:defRPr>
            </a:lvl1pPr>
          </a:lstStyle>
          <a:p>
            <a:r>
              <a:rPr lang="en-US"/>
              <a:t>CLICK TO EDIT MASTER TITLE STYLE</a:t>
            </a:r>
            <a:endParaRPr lang="lv-LV"/>
          </a:p>
        </p:txBody>
      </p:sp>
    </p:spTree>
    <p:extLst>
      <p:ext uri="{BB962C8B-B14F-4D97-AF65-F5344CB8AC3E}">
        <p14:creationId xmlns:p14="http://schemas.microsoft.com/office/powerpoint/2010/main" val="2640040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Section Header">
    <p:bg>
      <p:bgPr>
        <a:solidFill>
          <a:srgbClr val="F32F5D"/>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80A6012-3E5B-1EF0-D8F6-F0F4F4D2F834}"/>
              </a:ext>
            </a:extLst>
          </p:cNvPr>
          <p:cNvPicPr>
            <a:picLocks noChangeAspect="1"/>
          </p:cNvPicPr>
          <p:nvPr userDrawn="1"/>
        </p:nvPicPr>
        <p:blipFill>
          <a:blip r:embed="rId2"/>
          <a:stretch>
            <a:fillRect/>
          </a:stretch>
        </p:blipFill>
        <p:spPr>
          <a:xfrm>
            <a:off x="2090130" y="5553622"/>
            <a:ext cx="2602800" cy="1304378"/>
          </a:xfrm>
          <a:prstGeom prst="rect">
            <a:avLst/>
          </a:prstGeom>
        </p:spPr>
      </p:pic>
      <p:pic>
        <p:nvPicPr>
          <p:cNvPr id="4" name="Picture 3">
            <a:extLst>
              <a:ext uri="{FF2B5EF4-FFF2-40B4-BE49-F238E27FC236}">
                <a16:creationId xmlns:a16="http://schemas.microsoft.com/office/drawing/2014/main" id="{0739A205-546C-6308-43C3-15901F184ED5}"/>
              </a:ext>
            </a:extLst>
          </p:cNvPr>
          <p:cNvPicPr>
            <a:picLocks noChangeAspect="1"/>
          </p:cNvPicPr>
          <p:nvPr userDrawn="1"/>
        </p:nvPicPr>
        <p:blipFill>
          <a:blip r:embed="rId3"/>
          <a:stretch>
            <a:fillRect/>
          </a:stretch>
        </p:blipFill>
        <p:spPr>
          <a:xfrm>
            <a:off x="4344000" y="0"/>
            <a:ext cx="7848000" cy="6283054"/>
          </a:xfrm>
          <a:prstGeom prst="rect">
            <a:avLst/>
          </a:prstGeom>
        </p:spPr>
      </p:pic>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
        <p:nvSpPr>
          <p:cNvPr id="8" name="Title 1">
            <a:extLst>
              <a:ext uri="{FF2B5EF4-FFF2-40B4-BE49-F238E27FC236}">
                <a16:creationId xmlns:a16="http://schemas.microsoft.com/office/drawing/2014/main" id="{5077D396-8ED5-1147-31E6-2B1B08E3EC70}"/>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chemeClr val="bg1"/>
                </a:solidFill>
              </a:defRPr>
            </a:lvl1pPr>
          </a:lstStyle>
          <a:p>
            <a:r>
              <a:rPr lang="en-US"/>
              <a:t>CLICK TO EDIT MASTER TITLE STYLE</a:t>
            </a:r>
            <a:endParaRPr lang="lv-LV"/>
          </a:p>
        </p:txBody>
      </p:sp>
    </p:spTree>
    <p:extLst>
      <p:ext uri="{BB962C8B-B14F-4D97-AF65-F5344CB8AC3E}">
        <p14:creationId xmlns:p14="http://schemas.microsoft.com/office/powerpoint/2010/main" val="27657965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Section Header">
    <p:bg>
      <p:bgPr>
        <a:solidFill>
          <a:srgbClr val="F32F5D"/>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sp>
        <p:nvSpPr>
          <p:cNvPr id="8" name="Title 1">
            <a:extLst>
              <a:ext uri="{FF2B5EF4-FFF2-40B4-BE49-F238E27FC236}">
                <a16:creationId xmlns:a16="http://schemas.microsoft.com/office/drawing/2014/main" id="{5077D396-8ED5-1147-31E6-2B1B08E3EC70}"/>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chemeClr val="bg1"/>
                </a:solidFill>
              </a:defRPr>
            </a:lvl1pPr>
          </a:lstStyle>
          <a:p>
            <a:r>
              <a:rPr lang="en-US"/>
              <a:t>CLICK TO EDIT MASTER TITLE STYLE</a:t>
            </a:r>
            <a:endParaRPr lang="lv-LV"/>
          </a:p>
        </p:txBody>
      </p:sp>
    </p:spTree>
    <p:extLst>
      <p:ext uri="{BB962C8B-B14F-4D97-AF65-F5344CB8AC3E}">
        <p14:creationId xmlns:p14="http://schemas.microsoft.com/office/powerpoint/2010/main" val="300019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A829C8-3A57-F592-D0C6-6B10D8F58D65}"/>
              </a:ext>
            </a:extLst>
          </p:cNvPr>
          <p:cNvPicPr>
            <a:picLocks noChangeAspect="1"/>
          </p:cNvPicPr>
          <p:nvPr userDrawn="1"/>
        </p:nvPicPr>
        <p:blipFill>
          <a:blip r:embed="rId2"/>
          <a:stretch>
            <a:fillRect/>
          </a:stretch>
        </p:blipFill>
        <p:spPr>
          <a:xfrm>
            <a:off x="4344000" y="0"/>
            <a:ext cx="7848000" cy="6283054"/>
          </a:xfrm>
          <a:prstGeom prst="rect">
            <a:avLst/>
          </a:prstGeom>
        </p:spPr>
      </p:pic>
      <p:pic>
        <p:nvPicPr>
          <p:cNvPr id="7" name="Picture 6">
            <a:extLst>
              <a:ext uri="{FF2B5EF4-FFF2-40B4-BE49-F238E27FC236}">
                <a16:creationId xmlns:a16="http://schemas.microsoft.com/office/drawing/2014/main" id="{E1476653-9D25-3082-1768-323A16D7AC4C}"/>
              </a:ext>
            </a:extLst>
          </p:cNvPr>
          <p:cNvPicPr>
            <a:picLocks noChangeAspect="1"/>
          </p:cNvPicPr>
          <p:nvPr userDrawn="1"/>
        </p:nvPicPr>
        <p:blipFill>
          <a:blip r:embed="rId3"/>
          <a:stretch>
            <a:fillRect/>
          </a:stretch>
        </p:blipFill>
        <p:spPr>
          <a:xfrm>
            <a:off x="2090129" y="5553622"/>
            <a:ext cx="2602800" cy="1304378"/>
          </a:xfrm>
          <a:prstGeom prst="rect">
            <a:avLst/>
          </a:prstGeom>
        </p:spPr>
      </p:pic>
      <p:sp>
        <p:nvSpPr>
          <p:cNvPr id="2" name="Title 1">
            <a:extLst>
              <a:ext uri="{FF2B5EF4-FFF2-40B4-BE49-F238E27FC236}">
                <a16:creationId xmlns:a16="http://schemas.microsoft.com/office/drawing/2014/main" id="{14D3B0D0-8EA0-7A0F-B437-21ABD90F36A6}"/>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rgbClr val="137278"/>
                </a:solidFill>
              </a:defRPr>
            </a:lvl1pPr>
          </a:lstStyle>
          <a:p>
            <a:r>
              <a:rPr lang="en-US"/>
              <a:t>CLICK TO EDIT MASTER TITLE STYLE</a:t>
            </a:r>
            <a:endParaRPr lang="lv-LV"/>
          </a:p>
        </p:txBody>
      </p:sp>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33569998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0_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3B0D0-8EA0-7A0F-B437-21ABD90F36A6}"/>
              </a:ext>
            </a:extLst>
          </p:cNvPr>
          <p:cNvSpPr>
            <a:spLocks noGrp="1"/>
          </p:cNvSpPr>
          <p:nvPr>
            <p:ph type="title" hasCustomPrompt="1"/>
          </p:nvPr>
        </p:nvSpPr>
        <p:spPr>
          <a:xfrm>
            <a:off x="831850" y="1983083"/>
            <a:ext cx="10515600" cy="2852737"/>
          </a:xfrm>
        </p:spPr>
        <p:txBody>
          <a:bodyPr anchor="ctr">
            <a:normAutofit/>
          </a:bodyPr>
          <a:lstStyle>
            <a:lvl1pPr algn="ctr">
              <a:defRPr sz="2800">
                <a:solidFill>
                  <a:srgbClr val="137278"/>
                </a:solidFill>
              </a:defRPr>
            </a:lvl1pPr>
          </a:lstStyle>
          <a:p>
            <a:r>
              <a:rPr lang="en-US"/>
              <a:t>CLICK TO EDIT MASTER TITLE STYLE</a:t>
            </a:r>
            <a:endParaRPr lang="lv-LV"/>
          </a:p>
        </p:txBody>
      </p:sp>
      <p:sp>
        <p:nvSpPr>
          <p:cNvPr id="5" name="Footer Placeholder 4">
            <a:extLst>
              <a:ext uri="{FF2B5EF4-FFF2-40B4-BE49-F238E27FC236}">
                <a16:creationId xmlns:a16="http://schemas.microsoft.com/office/drawing/2014/main" id="{4FD2498F-1BA0-B3FC-922F-CFE3B21BE1AE}"/>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6" name="Slide Number Placeholder 5">
            <a:extLst>
              <a:ext uri="{FF2B5EF4-FFF2-40B4-BE49-F238E27FC236}">
                <a16:creationId xmlns:a16="http://schemas.microsoft.com/office/drawing/2014/main" id="{8E0ADE96-7F4F-4F5C-2A7E-FE5BB9000187}"/>
              </a:ext>
            </a:extLst>
          </p:cNvPr>
          <p:cNvSpPr>
            <a:spLocks noGrp="1"/>
          </p:cNvSpPr>
          <p:nvPr>
            <p:ph type="sldNum" sz="quarter" idx="12"/>
          </p:nvPr>
        </p:nvSpPr>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4123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rgbClr val="D3E4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93CE-0733-4D16-3D1C-6264538CCFB6}"/>
              </a:ext>
            </a:extLst>
          </p:cNvPr>
          <p:cNvSpPr>
            <a:spLocks noGrp="1"/>
          </p:cNvSpPr>
          <p:nvPr>
            <p:ph type="ctrTitle" hasCustomPrompt="1"/>
          </p:nvPr>
        </p:nvSpPr>
        <p:spPr>
          <a:xfrm>
            <a:off x="1524000" y="2760616"/>
            <a:ext cx="9144000" cy="1773419"/>
          </a:xfrm>
        </p:spPr>
        <p:txBody>
          <a:bodyPr anchor="ctr">
            <a:normAutofit/>
          </a:bodyPr>
          <a:lstStyle>
            <a:lvl1pPr algn="ctr">
              <a:lnSpc>
                <a:spcPct val="100000"/>
              </a:lnSpc>
              <a:defRPr sz="2800" b="1">
                <a:solidFill>
                  <a:srgbClr val="137278"/>
                </a:solidFill>
                <a:latin typeface="Arial" panose="020B0604020202020204" pitchFamily="34" charset="0"/>
                <a:cs typeface="Arial" panose="020B060402020202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1A9A7B29-6D73-87DF-0972-54F4249778F3}"/>
              </a:ext>
            </a:extLst>
          </p:cNvPr>
          <p:cNvSpPr>
            <a:spLocks noGrp="1"/>
          </p:cNvSpPr>
          <p:nvPr>
            <p:ph type="subTitle" idx="1"/>
          </p:nvPr>
        </p:nvSpPr>
        <p:spPr>
          <a:xfrm>
            <a:off x="1524000" y="4685211"/>
            <a:ext cx="9144000" cy="851263"/>
          </a:xfrm>
        </p:spPr>
        <p:txBody>
          <a:bodyPr anchor="b">
            <a:normAutofit/>
          </a:bodyPr>
          <a:lstStyle>
            <a:lvl1pPr marL="0" indent="0" algn="ctr">
              <a:lnSpc>
                <a:spcPct val="100000"/>
              </a:lnSpc>
              <a:buNone/>
              <a:defRPr sz="1800">
                <a:solidFill>
                  <a:srgbClr val="1372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5" name="Footer Placeholder 4">
            <a:extLst>
              <a:ext uri="{FF2B5EF4-FFF2-40B4-BE49-F238E27FC236}">
                <a16:creationId xmlns:a16="http://schemas.microsoft.com/office/drawing/2014/main" id="{6CBBDA0B-7B37-1DFD-AAFC-C54B39565618}"/>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9D4D989A-BB6D-C45F-4E30-EDFB57E202A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14672252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3382E-CF5F-EFDB-AE0F-4E436565025F}"/>
              </a:ext>
            </a:extLst>
          </p:cNvPr>
          <p:cNvSpPr>
            <a:spLocks noGrp="1"/>
          </p:cNvSpPr>
          <p:nvPr>
            <p:ph type="title" hasCustomPrompt="1"/>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4C2CF31-5E0D-5F02-D31C-A65675264AC1}"/>
              </a:ext>
            </a:extLst>
          </p:cNvPr>
          <p:cNvSpPr>
            <a:spLocks noGrp="1"/>
          </p:cNvSpPr>
          <p:nvPr>
            <p:ph sz="half" idx="1"/>
          </p:nvPr>
        </p:nvSpPr>
        <p:spPr>
          <a:xfrm>
            <a:off x="838200" y="1825625"/>
            <a:ext cx="5181600" cy="4096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5C3B9E74-DCC1-E230-FDE7-DF9710D50416}"/>
              </a:ext>
            </a:extLst>
          </p:cNvPr>
          <p:cNvSpPr>
            <a:spLocks noGrp="1"/>
          </p:cNvSpPr>
          <p:nvPr>
            <p:ph sz="half" idx="2"/>
          </p:nvPr>
        </p:nvSpPr>
        <p:spPr>
          <a:xfrm>
            <a:off x="6172200" y="1825625"/>
            <a:ext cx="5181600" cy="4096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a:extLst>
              <a:ext uri="{FF2B5EF4-FFF2-40B4-BE49-F238E27FC236}">
                <a16:creationId xmlns:a16="http://schemas.microsoft.com/office/drawing/2014/main" id="{5F216A1F-4631-DDA2-426E-83F5EF2C8FD8}"/>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7" name="Slide Number Placeholder 6">
            <a:extLst>
              <a:ext uri="{FF2B5EF4-FFF2-40B4-BE49-F238E27FC236}">
                <a16:creationId xmlns:a16="http://schemas.microsoft.com/office/drawing/2014/main" id="{BEA3A799-0B10-7AB1-8B62-5B5D9702D0DE}"/>
              </a:ext>
            </a:extLst>
          </p:cNvPr>
          <p:cNvSpPr>
            <a:spLocks noGrp="1"/>
          </p:cNvSpPr>
          <p:nvPr>
            <p:ph type="sldNum" sz="quarter" idx="12"/>
          </p:nvPr>
        </p:nvSpPr>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34668913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8EB57-6151-DD05-ACF1-2E7F18FA932E}"/>
              </a:ext>
            </a:extLst>
          </p:cNvPr>
          <p:cNvSpPr>
            <a:spLocks noGrp="1"/>
          </p:cNvSpPr>
          <p:nvPr>
            <p:ph type="title" hasCustomPrompt="1"/>
          </p:nvPr>
        </p:nvSpPr>
        <p:spPr>
          <a:xfrm>
            <a:off x="839788" y="644434"/>
            <a:ext cx="10515600" cy="1046254"/>
          </a:xfrm>
        </p:spPr>
        <p:txBody>
          <a:bodyPr/>
          <a:lstStyle>
            <a:lvl1pPr>
              <a:defRPr>
                <a:solidFill>
                  <a:srgbClr val="137278"/>
                </a:solidFill>
              </a:defRPr>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BBEB33FB-599F-2CCD-ACCD-6024AA73545D}"/>
              </a:ext>
            </a:extLst>
          </p:cNvPr>
          <p:cNvSpPr>
            <a:spLocks noGrp="1"/>
          </p:cNvSpPr>
          <p:nvPr>
            <p:ph type="body" idx="1" hasCustomPrompt="1"/>
          </p:nvPr>
        </p:nvSpPr>
        <p:spPr>
          <a:xfrm>
            <a:off x="839788" y="1825625"/>
            <a:ext cx="5157787" cy="823912"/>
          </a:xfrm>
        </p:spPr>
        <p:txBody>
          <a:bodyPr anchor="b">
            <a:normAutofit/>
          </a:bodyPr>
          <a:lstStyle>
            <a:lvl1pPr marL="0" indent="0">
              <a:buNone/>
              <a:defRPr sz="2000" b="1">
                <a:solidFill>
                  <a:srgbClr val="D3E4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3CC26A-79A3-E024-BC3D-1BFDF48532AD}"/>
              </a:ext>
            </a:extLst>
          </p:cNvPr>
          <p:cNvSpPr>
            <a:spLocks noGrp="1"/>
          </p:cNvSpPr>
          <p:nvPr>
            <p:ph sz="half" idx="2"/>
          </p:nvPr>
        </p:nvSpPr>
        <p:spPr>
          <a:xfrm>
            <a:off x="839788" y="2784475"/>
            <a:ext cx="5157787" cy="3137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E5F62478-E367-6CCF-5B85-71BADFBD5C53}"/>
              </a:ext>
            </a:extLst>
          </p:cNvPr>
          <p:cNvSpPr>
            <a:spLocks noGrp="1"/>
          </p:cNvSpPr>
          <p:nvPr>
            <p:ph type="body" sz="quarter" idx="3" hasCustomPrompt="1"/>
          </p:nvPr>
        </p:nvSpPr>
        <p:spPr>
          <a:xfrm>
            <a:off x="6172200" y="1825625"/>
            <a:ext cx="5183188" cy="823912"/>
          </a:xfrm>
        </p:spPr>
        <p:txBody>
          <a:bodyPr anchor="b">
            <a:normAutofit/>
          </a:bodyPr>
          <a:lstStyle>
            <a:lvl1pPr marL="0" indent="0">
              <a:buNone/>
              <a:defRPr sz="2000" b="1">
                <a:solidFill>
                  <a:srgbClr val="D3E4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3BF8A8-AEB3-33FD-70E1-E2BAE9F6A0E0}"/>
              </a:ext>
            </a:extLst>
          </p:cNvPr>
          <p:cNvSpPr>
            <a:spLocks noGrp="1"/>
          </p:cNvSpPr>
          <p:nvPr>
            <p:ph sz="quarter" idx="4"/>
          </p:nvPr>
        </p:nvSpPr>
        <p:spPr>
          <a:xfrm>
            <a:off x="6172200" y="2784475"/>
            <a:ext cx="5183188" cy="3137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8" name="Footer Placeholder 7">
            <a:extLst>
              <a:ext uri="{FF2B5EF4-FFF2-40B4-BE49-F238E27FC236}">
                <a16:creationId xmlns:a16="http://schemas.microsoft.com/office/drawing/2014/main" id="{4F102833-F07E-C961-1F9E-45DDC79469E5}"/>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9" name="Slide Number Placeholder 8">
            <a:extLst>
              <a:ext uri="{FF2B5EF4-FFF2-40B4-BE49-F238E27FC236}">
                <a16:creationId xmlns:a16="http://schemas.microsoft.com/office/drawing/2014/main" id="{550BD694-A76C-9DD2-5A7C-9FC4FEC742D5}"/>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1513022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DDA5-2EE9-E1D9-198F-6567B7B8399A}"/>
              </a:ext>
            </a:extLst>
          </p:cNvPr>
          <p:cNvSpPr>
            <a:spLocks noGrp="1"/>
          </p:cNvSpPr>
          <p:nvPr>
            <p:ph type="title" hasCustomPrompt="1"/>
          </p:nvPr>
        </p:nvSpPr>
        <p:spPr/>
        <p:txBody>
          <a:bodyPr/>
          <a:lstStyle>
            <a:lvl1pPr>
              <a:defRPr>
                <a:solidFill>
                  <a:srgbClr val="137278"/>
                </a:solidFill>
              </a:defRPr>
            </a:lvl1pPr>
          </a:lstStyle>
          <a:p>
            <a:r>
              <a:rPr lang="en-US"/>
              <a:t>CLICK TO EDIT MASTER TITLE STYLE</a:t>
            </a:r>
            <a:endParaRPr lang="lv-LV"/>
          </a:p>
        </p:txBody>
      </p:sp>
      <p:sp>
        <p:nvSpPr>
          <p:cNvPr id="4" name="Footer Placeholder 3">
            <a:extLst>
              <a:ext uri="{FF2B5EF4-FFF2-40B4-BE49-F238E27FC236}">
                <a16:creationId xmlns:a16="http://schemas.microsoft.com/office/drawing/2014/main" id="{F656759B-EDEE-5CDE-0A95-BAF40635F5F4}"/>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5" name="Slide Number Placeholder 4">
            <a:extLst>
              <a:ext uri="{FF2B5EF4-FFF2-40B4-BE49-F238E27FC236}">
                <a16:creationId xmlns:a16="http://schemas.microsoft.com/office/drawing/2014/main" id="{62F9D763-C65F-03B2-4221-0A293B78EFFD}"/>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25334790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7513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rgbClr val="9FCAB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9362BF1-1D06-7D7C-0531-2AF1D9F20D05}"/>
              </a:ext>
            </a:extLst>
          </p:cNvPr>
          <p:cNvPicPr>
            <a:picLocks noChangeAspect="1"/>
          </p:cNvPicPr>
          <p:nvPr userDrawn="1"/>
        </p:nvPicPr>
        <p:blipFill>
          <a:blip r:embed="rId2"/>
          <a:stretch>
            <a:fillRect/>
          </a:stretch>
        </p:blipFill>
        <p:spPr>
          <a:xfrm>
            <a:off x="9541533" y="3870000"/>
            <a:ext cx="2650467" cy="2988000"/>
          </a:xfrm>
          <a:prstGeom prst="rect">
            <a:avLst/>
          </a:prstGeom>
        </p:spPr>
      </p:pic>
      <p:pic>
        <p:nvPicPr>
          <p:cNvPr id="12" name="Picture 11">
            <a:extLst>
              <a:ext uri="{FF2B5EF4-FFF2-40B4-BE49-F238E27FC236}">
                <a16:creationId xmlns:a16="http://schemas.microsoft.com/office/drawing/2014/main" id="{29EDFDE3-395D-2048-1EFC-4A6A4E2376DB}"/>
              </a:ext>
            </a:extLst>
          </p:cNvPr>
          <p:cNvPicPr>
            <a:picLocks noChangeAspect="1"/>
          </p:cNvPicPr>
          <p:nvPr userDrawn="1"/>
        </p:nvPicPr>
        <p:blipFill>
          <a:blip r:embed="rId3"/>
          <a:stretch>
            <a:fillRect/>
          </a:stretch>
        </p:blipFill>
        <p:spPr>
          <a:xfrm>
            <a:off x="-1" y="3235080"/>
            <a:ext cx="5194800" cy="3622920"/>
          </a:xfrm>
          <a:prstGeom prst="rect">
            <a:avLst/>
          </a:prstGeom>
        </p:spPr>
      </p:pic>
      <p:pic>
        <p:nvPicPr>
          <p:cNvPr id="8" name="Picture 7">
            <a:extLst>
              <a:ext uri="{FF2B5EF4-FFF2-40B4-BE49-F238E27FC236}">
                <a16:creationId xmlns:a16="http://schemas.microsoft.com/office/drawing/2014/main" id="{247ED097-C7A7-62D1-A538-F81581155EAD}"/>
              </a:ext>
            </a:extLst>
          </p:cNvPr>
          <p:cNvPicPr>
            <a:picLocks noChangeAspect="1"/>
          </p:cNvPicPr>
          <p:nvPr userDrawn="1"/>
        </p:nvPicPr>
        <p:blipFill>
          <a:blip r:embed="rId4"/>
          <a:stretch>
            <a:fillRect/>
          </a:stretch>
        </p:blipFill>
        <p:spPr>
          <a:xfrm>
            <a:off x="1524000" y="0"/>
            <a:ext cx="2431915" cy="862579"/>
          </a:xfrm>
          <a:prstGeom prst="rect">
            <a:avLst/>
          </a:prstGeom>
        </p:spPr>
      </p:pic>
      <p:sp>
        <p:nvSpPr>
          <p:cNvPr id="2" name="Title 1">
            <a:extLst>
              <a:ext uri="{FF2B5EF4-FFF2-40B4-BE49-F238E27FC236}">
                <a16:creationId xmlns:a16="http://schemas.microsoft.com/office/drawing/2014/main" id="{68BE93CE-0733-4D16-3D1C-6264538CCFB6}"/>
              </a:ext>
            </a:extLst>
          </p:cNvPr>
          <p:cNvSpPr>
            <a:spLocks noGrp="1"/>
          </p:cNvSpPr>
          <p:nvPr>
            <p:ph type="ctrTitle" hasCustomPrompt="1"/>
          </p:nvPr>
        </p:nvSpPr>
        <p:spPr>
          <a:xfrm>
            <a:off x="1524000" y="2760616"/>
            <a:ext cx="9144000" cy="1773419"/>
          </a:xfrm>
        </p:spPr>
        <p:txBody>
          <a:bodyPr anchor="ctr">
            <a:normAutofit/>
          </a:bodyPr>
          <a:lstStyle>
            <a:lvl1pPr algn="ctr">
              <a:lnSpc>
                <a:spcPct val="100000"/>
              </a:lnSpc>
              <a:defRPr sz="2800" b="1">
                <a:solidFill>
                  <a:srgbClr val="137278"/>
                </a:solidFill>
                <a:latin typeface="Arial" panose="020B0604020202020204" pitchFamily="34" charset="0"/>
                <a:cs typeface="Arial" panose="020B060402020202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1A9A7B29-6D73-87DF-0972-54F4249778F3}"/>
              </a:ext>
            </a:extLst>
          </p:cNvPr>
          <p:cNvSpPr>
            <a:spLocks noGrp="1"/>
          </p:cNvSpPr>
          <p:nvPr>
            <p:ph type="subTitle" idx="1"/>
          </p:nvPr>
        </p:nvSpPr>
        <p:spPr>
          <a:xfrm>
            <a:off x="1524000" y="4685211"/>
            <a:ext cx="9144000" cy="851263"/>
          </a:xfrm>
        </p:spPr>
        <p:txBody>
          <a:bodyPr anchor="b">
            <a:normAutofit/>
          </a:bodyPr>
          <a:lstStyle>
            <a:lvl1pPr marL="0" indent="0" algn="ctr">
              <a:lnSpc>
                <a:spcPct val="100000"/>
              </a:lnSpc>
              <a:buNone/>
              <a:defRPr sz="1800">
                <a:solidFill>
                  <a:srgbClr val="1372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6" name="Slide Number Placeholder 5">
            <a:extLst>
              <a:ext uri="{FF2B5EF4-FFF2-40B4-BE49-F238E27FC236}">
                <a16:creationId xmlns:a16="http://schemas.microsoft.com/office/drawing/2014/main" id="{9D4D989A-BB6D-C45F-4E30-EDFB57E202A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
        <p:nvSpPr>
          <p:cNvPr id="5" name="Footer Placeholder 4">
            <a:extLst>
              <a:ext uri="{FF2B5EF4-FFF2-40B4-BE49-F238E27FC236}">
                <a16:creationId xmlns:a16="http://schemas.microsoft.com/office/drawing/2014/main" id="{6CBBDA0B-7B37-1DFD-AAFC-C54B39565618}"/>
              </a:ext>
            </a:extLst>
          </p:cNvPr>
          <p:cNvSpPr>
            <a:spLocks noGrp="1"/>
          </p:cNvSpPr>
          <p:nvPr>
            <p:ph type="ftr" sz="quarter" idx="11"/>
          </p:nvPr>
        </p:nvSpPr>
        <p:spPr/>
        <p:txBody>
          <a:bodyPr/>
          <a:lstStyle>
            <a:lvl1pPr>
              <a:defRPr>
                <a:solidFill>
                  <a:schemeClr val="bg1"/>
                </a:solidFill>
              </a:defRPr>
            </a:lvl1pPr>
          </a:lstStyle>
          <a:p>
            <a:endParaRPr lang="lv-LV"/>
          </a:p>
        </p:txBody>
      </p:sp>
    </p:spTree>
    <p:extLst>
      <p:ext uri="{BB962C8B-B14F-4D97-AF65-F5344CB8AC3E}">
        <p14:creationId xmlns:p14="http://schemas.microsoft.com/office/powerpoint/2010/main" val="260707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rgbClr val="9FCAB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93CE-0733-4D16-3D1C-6264538CCFB6}"/>
              </a:ext>
            </a:extLst>
          </p:cNvPr>
          <p:cNvSpPr>
            <a:spLocks noGrp="1"/>
          </p:cNvSpPr>
          <p:nvPr>
            <p:ph type="ctrTitle" hasCustomPrompt="1"/>
          </p:nvPr>
        </p:nvSpPr>
        <p:spPr>
          <a:xfrm>
            <a:off x="1524000" y="2760616"/>
            <a:ext cx="9144000" cy="1773419"/>
          </a:xfrm>
        </p:spPr>
        <p:txBody>
          <a:bodyPr anchor="ctr">
            <a:normAutofit/>
          </a:bodyPr>
          <a:lstStyle>
            <a:lvl1pPr algn="ctr">
              <a:lnSpc>
                <a:spcPct val="100000"/>
              </a:lnSpc>
              <a:defRPr sz="2800" b="1">
                <a:solidFill>
                  <a:srgbClr val="137278"/>
                </a:solidFill>
                <a:latin typeface="Arial" panose="020B0604020202020204" pitchFamily="34" charset="0"/>
                <a:cs typeface="Arial" panose="020B060402020202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1A9A7B29-6D73-87DF-0972-54F4249778F3}"/>
              </a:ext>
            </a:extLst>
          </p:cNvPr>
          <p:cNvSpPr>
            <a:spLocks noGrp="1"/>
          </p:cNvSpPr>
          <p:nvPr>
            <p:ph type="subTitle" idx="1"/>
          </p:nvPr>
        </p:nvSpPr>
        <p:spPr>
          <a:xfrm>
            <a:off x="1524000" y="4685211"/>
            <a:ext cx="9144000" cy="851263"/>
          </a:xfrm>
        </p:spPr>
        <p:txBody>
          <a:bodyPr anchor="b">
            <a:normAutofit/>
          </a:bodyPr>
          <a:lstStyle>
            <a:lvl1pPr marL="0" indent="0" algn="ctr">
              <a:lnSpc>
                <a:spcPct val="100000"/>
              </a:lnSpc>
              <a:buNone/>
              <a:defRPr sz="1800">
                <a:solidFill>
                  <a:srgbClr val="1372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5" name="Footer Placeholder 4">
            <a:extLst>
              <a:ext uri="{FF2B5EF4-FFF2-40B4-BE49-F238E27FC236}">
                <a16:creationId xmlns:a16="http://schemas.microsoft.com/office/drawing/2014/main" id="{6CBBDA0B-7B37-1DFD-AAFC-C54B39565618}"/>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9D4D989A-BB6D-C45F-4E30-EDFB57E202A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208574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6425C2-AD43-85C1-730D-7FCA9195EAF9}"/>
              </a:ext>
            </a:extLst>
          </p:cNvPr>
          <p:cNvPicPr>
            <a:picLocks noChangeAspect="1"/>
          </p:cNvPicPr>
          <p:nvPr userDrawn="1"/>
        </p:nvPicPr>
        <p:blipFill>
          <a:blip r:embed="rId2"/>
          <a:stretch>
            <a:fillRect/>
          </a:stretch>
        </p:blipFill>
        <p:spPr>
          <a:xfrm>
            <a:off x="9541533" y="3870000"/>
            <a:ext cx="2650467" cy="2988000"/>
          </a:xfrm>
          <a:prstGeom prst="rect">
            <a:avLst/>
          </a:prstGeom>
        </p:spPr>
      </p:pic>
      <p:pic>
        <p:nvPicPr>
          <p:cNvPr id="12" name="Picture 11">
            <a:extLst>
              <a:ext uri="{FF2B5EF4-FFF2-40B4-BE49-F238E27FC236}">
                <a16:creationId xmlns:a16="http://schemas.microsoft.com/office/drawing/2014/main" id="{22994112-B407-A600-8BBB-0CB3410EC35B}"/>
              </a:ext>
            </a:extLst>
          </p:cNvPr>
          <p:cNvPicPr>
            <a:picLocks noChangeAspect="1"/>
          </p:cNvPicPr>
          <p:nvPr userDrawn="1"/>
        </p:nvPicPr>
        <p:blipFill>
          <a:blip r:embed="rId3"/>
          <a:stretch>
            <a:fillRect/>
          </a:stretch>
        </p:blipFill>
        <p:spPr>
          <a:xfrm>
            <a:off x="0" y="4125600"/>
            <a:ext cx="3917909" cy="2732400"/>
          </a:xfrm>
          <a:prstGeom prst="rect">
            <a:avLst/>
          </a:prstGeom>
        </p:spPr>
      </p:pic>
      <p:pic>
        <p:nvPicPr>
          <p:cNvPr id="9" name="Picture 8">
            <a:extLst>
              <a:ext uri="{FF2B5EF4-FFF2-40B4-BE49-F238E27FC236}">
                <a16:creationId xmlns:a16="http://schemas.microsoft.com/office/drawing/2014/main" id="{B6B93BF8-F7BF-C2B1-DC01-51E6A22EC708}"/>
              </a:ext>
            </a:extLst>
          </p:cNvPr>
          <p:cNvPicPr>
            <a:picLocks noChangeAspect="1"/>
          </p:cNvPicPr>
          <p:nvPr userDrawn="1"/>
        </p:nvPicPr>
        <p:blipFill>
          <a:blip r:embed="rId4"/>
          <a:stretch>
            <a:fillRect/>
          </a:stretch>
        </p:blipFill>
        <p:spPr>
          <a:xfrm>
            <a:off x="1524000" y="0"/>
            <a:ext cx="2431915" cy="862579"/>
          </a:xfrm>
          <a:prstGeom prst="rect">
            <a:avLst/>
          </a:prstGeom>
        </p:spPr>
      </p:pic>
      <p:sp>
        <p:nvSpPr>
          <p:cNvPr id="2" name="Title 1">
            <a:extLst>
              <a:ext uri="{FF2B5EF4-FFF2-40B4-BE49-F238E27FC236}">
                <a16:creationId xmlns:a16="http://schemas.microsoft.com/office/drawing/2014/main" id="{68BE93CE-0733-4D16-3D1C-6264538CCFB6}"/>
              </a:ext>
            </a:extLst>
          </p:cNvPr>
          <p:cNvSpPr>
            <a:spLocks noGrp="1"/>
          </p:cNvSpPr>
          <p:nvPr>
            <p:ph type="ctrTitle" hasCustomPrompt="1"/>
          </p:nvPr>
        </p:nvSpPr>
        <p:spPr>
          <a:xfrm>
            <a:off x="1524000" y="2760616"/>
            <a:ext cx="9144000" cy="1773419"/>
          </a:xfrm>
        </p:spPr>
        <p:txBody>
          <a:bodyPr anchor="ctr">
            <a:normAutofit/>
          </a:bodyPr>
          <a:lstStyle>
            <a:lvl1pPr algn="ctr">
              <a:lnSpc>
                <a:spcPct val="100000"/>
              </a:lnSpc>
              <a:defRPr sz="2800" b="1">
                <a:solidFill>
                  <a:srgbClr val="137278"/>
                </a:solidFill>
                <a:latin typeface="Arial" panose="020B0604020202020204" pitchFamily="34" charset="0"/>
                <a:cs typeface="Arial" panose="020B060402020202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1A9A7B29-6D73-87DF-0972-54F4249778F3}"/>
              </a:ext>
            </a:extLst>
          </p:cNvPr>
          <p:cNvSpPr>
            <a:spLocks noGrp="1"/>
          </p:cNvSpPr>
          <p:nvPr>
            <p:ph type="subTitle" idx="1"/>
          </p:nvPr>
        </p:nvSpPr>
        <p:spPr>
          <a:xfrm>
            <a:off x="1524000" y="4685211"/>
            <a:ext cx="9144000" cy="851263"/>
          </a:xfrm>
        </p:spPr>
        <p:txBody>
          <a:bodyPr anchor="b">
            <a:normAutofit/>
          </a:bodyPr>
          <a:lstStyle>
            <a:lvl1pPr marL="0" indent="0" algn="ctr">
              <a:lnSpc>
                <a:spcPct val="100000"/>
              </a:lnSpc>
              <a:buNone/>
              <a:defRPr sz="1800">
                <a:solidFill>
                  <a:srgbClr val="1372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5" name="Footer Placeholder 4">
            <a:extLst>
              <a:ext uri="{FF2B5EF4-FFF2-40B4-BE49-F238E27FC236}">
                <a16:creationId xmlns:a16="http://schemas.microsoft.com/office/drawing/2014/main" id="{6CBBDA0B-7B37-1DFD-AAFC-C54B39565618}"/>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6" name="Slide Number Placeholder 5">
            <a:extLst>
              <a:ext uri="{FF2B5EF4-FFF2-40B4-BE49-F238E27FC236}">
                <a16:creationId xmlns:a16="http://schemas.microsoft.com/office/drawing/2014/main" id="{9D4D989A-BB6D-C45F-4E30-EDFB57E202AD}"/>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2967341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E93CE-0733-4D16-3D1C-6264538CCFB6}"/>
              </a:ext>
            </a:extLst>
          </p:cNvPr>
          <p:cNvSpPr>
            <a:spLocks noGrp="1"/>
          </p:cNvSpPr>
          <p:nvPr>
            <p:ph type="ctrTitle" hasCustomPrompt="1"/>
          </p:nvPr>
        </p:nvSpPr>
        <p:spPr>
          <a:xfrm>
            <a:off x="1524000" y="2760616"/>
            <a:ext cx="9144000" cy="1773419"/>
          </a:xfrm>
        </p:spPr>
        <p:txBody>
          <a:bodyPr anchor="ctr">
            <a:normAutofit/>
          </a:bodyPr>
          <a:lstStyle>
            <a:lvl1pPr algn="ctr">
              <a:lnSpc>
                <a:spcPct val="100000"/>
              </a:lnSpc>
              <a:defRPr sz="2800" b="1">
                <a:solidFill>
                  <a:srgbClr val="137278"/>
                </a:solidFill>
                <a:latin typeface="Arial" panose="020B0604020202020204" pitchFamily="34" charset="0"/>
                <a:cs typeface="Arial" panose="020B0604020202020204" pitchFamily="34" charset="0"/>
              </a:defRPr>
            </a:lvl1pPr>
          </a:lstStyle>
          <a:p>
            <a:r>
              <a:rPr lang="en-US"/>
              <a:t>CLICK TO EDIT MASTER TITLE STYLE</a:t>
            </a:r>
            <a:endParaRPr lang="lv-LV"/>
          </a:p>
        </p:txBody>
      </p:sp>
      <p:sp>
        <p:nvSpPr>
          <p:cNvPr id="3" name="Subtitle 2">
            <a:extLst>
              <a:ext uri="{FF2B5EF4-FFF2-40B4-BE49-F238E27FC236}">
                <a16:creationId xmlns:a16="http://schemas.microsoft.com/office/drawing/2014/main" id="{1A9A7B29-6D73-87DF-0972-54F4249778F3}"/>
              </a:ext>
            </a:extLst>
          </p:cNvPr>
          <p:cNvSpPr>
            <a:spLocks noGrp="1"/>
          </p:cNvSpPr>
          <p:nvPr>
            <p:ph type="subTitle" idx="1"/>
          </p:nvPr>
        </p:nvSpPr>
        <p:spPr>
          <a:xfrm>
            <a:off x="1524000" y="4685211"/>
            <a:ext cx="9144000" cy="851263"/>
          </a:xfrm>
        </p:spPr>
        <p:txBody>
          <a:bodyPr anchor="b">
            <a:normAutofit/>
          </a:bodyPr>
          <a:lstStyle>
            <a:lvl1pPr marL="0" indent="0" algn="ctr">
              <a:lnSpc>
                <a:spcPct val="100000"/>
              </a:lnSpc>
              <a:buNone/>
              <a:defRPr sz="1800">
                <a:solidFill>
                  <a:srgbClr val="1372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5" name="Footer Placeholder 4">
            <a:extLst>
              <a:ext uri="{FF2B5EF4-FFF2-40B4-BE49-F238E27FC236}">
                <a16:creationId xmlns:a16="http://schemas.microsoft.com/office/drawing/2014/main" id="{6CBBDA0B-7B37-1DFD-AAFC-C54B39565618}"/>
              </a:ext>
            </a:extLst>
          </p:cNvPr>
          <p:cNvSpPr>
            <a:spLocks noGrp="1"/>
          </p:cNvSpPr>
          <p:nvPr>
            <p:ph type="ftr" sz="quarter" idx="11"/>
          </p:nvPr>
        </p:nvSpPr>
        <p:spPr/>
        <p:txBody>
          <a:bodyPr/>
          <a:lstStyle>
            <a:lvl1pPr>
              <a:defRPr>
                <a:solidFill>
                  <a:srgbClr val="C0D1C7"/>
                </a:solidFill>
              </a:defRPr>
            </a:lvl1pPr>
          </a:lstStyle>
          <a:p>
            <a:endParaRPr lang="lv-LV"/>
          </a:p>
        </p:txBody>
      </p:sp>
      <p:sp>
        <p:nvSpPr>
          <p:cNvPr id="6" name="Slide Number Placeholder 5">
            <a:extLst>
              <a:ext uri="{FF2B5EF4-FFF2-40B4-BE49-F238E27FC236}">
                <a16:creationId xmlns:a16="http://schemas.microsoft.com/office/drawing/2014/main" id="{9D4D989A-BB6D-C45F-4E30-EDFB57E202AD}"/>
              </a:ext>
            </a:extLst>
          </p:cNvPr>
          <p:cNvSpPr>
            <a:spLocks noGrp="1"/>
          </p:cNvSpPr>
          <p:nvPr>
            <p:ph type="sldNum" sz="quarter" idx="12"/>
          </p:nvPr>
        </p:nvSpPr>
        <p:spPr>
          <a:xfrm>
            <a:off x="8610600" y="6356350"/>
            <a:ext cx="2743200" cy="365125"/>
          </a:xfrm>
        </p:spPr>
        <p:txBody>
          <a:bodyPr/>
          <a:lstStyle>
            <a:lvl1pPr>
              <a:defRPr>
                <a:solidFill>
                  <a:srgbClr val="C0D1C7"/>
                </a:solidFill>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15854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13727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071300-951E-D701-6447-5754E5FD047B}"/>
              </a:ext>
            </a:extLst>
          </p:cNvPr>
          <p:cNvPicPr>
            <a:picLocks noChangeAspect="1"/>
          </p:cNvPicPr>
          <p:nvPr userDrawn="1"/>
        </p:nvPicPr>
        <p:blipFill>
          <a:blip r:embed="rId2"/>
          <a:stretch>
            <a:fillRect/>
          </a:stretch>
        </p:blipFill>
        <p:spPr>
          <a:xfrm>
            <a:off x="5940663" y="2732175"/>
            <a:ext cx="5041661" cy="4125825"/>
          </a:xfrm>
          <a:prstGeom prst="rect">
            <a:avLst/>
          </a:prstGeom>
        </p:spPr>
      </p:pic>
      <p:pic>
        <p:nvPicPr>
          <p:cNvPr id="10" name="Picture 9">
            <a:extLst>
              <a:ext uri="{FF2B5EF4-FFF2-40B4-BE49-F238E27FC236}">
                <a16:creationId xmlns:a16="http://schemas.microsoft.com/office/drawing/2014/main" id="{E3156CE8-11A3-E820-5D18-CE9A59F084C2}"/>
              </a:ext>
            </a:extLst>
          </p:cNvPr>
          <p:cNvPicPr>
            <a:picLocks noChangeAspect="1"/>
          </p:cNvPicPr>
          <p:nvPr userDrawn="1"/>
        </p:nvPicPr>
        <p:blipFill>
          <a:blip r:embed="rId3"/>
          <a:stretch>
            <a:fillRect/>
          </a:stretch>
        </p:blipFill>
        <p:spPr>
          <a:xfrm>
            <a:off x="457200" y="1"/>
            <a:ext cx="2505075" cy="1249672"/>
          </a:xfrm>
          <a:prstGeom prst="rect">
            <a:avLst/>
          </a:prstGeom>
        </p:spPr>
      </p:pic>
      <p:sp>
        <p:nvSpPr>
          <p:cNvPr id="2" name="Title 1">
            <a:extLst>
              <a:ext uri="{FF2B5EF4-FFF2-40B4-BE49-F238E27FC236}">
                <a16:creationId xmlns:a16="http://schemas.microsoft.com/office/drawing/2014/main" id="{B6837AE0-FDDE-964C-F61D-286B55F84050}"/>
              </a:ext>
            </a:extLst>
          </p:cNvPr>
          <p:cNvSpPr>
            <a:spLocks noGrp="1"/>
          </p:cNvSpPr>
          <p:nvPr>
            <p:ph type="title" hasCustomPrompt="1"/>
          </p:nvPr>
        </p:nvSpPr>
        <p:spPr>
          <a:xfrm>
            <a:off x="838200" y="644434"/>
            <a:ext cx="10515600" cy="1046254"/>
          </a:xfrm>
        </p:spPr>
        <p:txBody>
          <a:bodyPr>
            <a:normAutofit/>
          </a:bodyPr>
          <a:lstStyle>
            <a:lvl1pPr>
              <a:defRPr sz="2800">
                <a:solidFill>
                  <a:schemeClr val="bg1"/>
                </a:solidFill>
              </a:defRPr>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86E3565E-EAA1-044D-91AB-1C3026BF1D14}"/>
              </a:ext>
            </a:extLst>
          </p:cNvPr>
          <p:cNvSpPr>
            <a:spLocks noGrp="1"/>
          </p:cNvSpPr>
          <p:nvPr>
            <p:ph idx="1"/>
          </p:nvPr>
        </p:nvSpPr>
        <p:spPr>
          <a:xfrm>
            <a:off x="838200" y="1825625"/>
            <a:ext cx="10515600" cy="4096204"/>
          </a:xfrm>
        </p:spPr>
        <p:txBody>
          <a:bodyPr>
            <a:normAutofit/>
          </a:bodyPr>
          <a:lstStyle>
            <a:lvl1pPr>
              <a:buClr>
                <a:srgbClr val="C0D1C7"/>
              </a:buClr>
              <a:defRPr sz="2000">
                <a:solidFill>
                  <a:schemeClr val="bg1"/>
                </a:solidFill>
              </a:defRPr>
            </a:lvl1pPr>
            <a:lvl2pPr>
              <a:buClr>
                <a:srgbClr val="C0D1C7"/>
              </a:buClr>
              <a:defRPr sz="1800">
                <a:solidFill>
                  <a:schemeClr val="bg1"/>
                </a:solidFill>
              </a:defRPr>
            </a:lvl2pPr>
            <a:lvl3pPr>
              <a:buClr>
                <a:srgbClr val="C0D1C7"/>
              </a:buClr>
              <a:defRPr sz="1600">
                <a:solidFill>
                  <a:schemeClr val="bg1"/>
                </a:solidFill>
              </a:defRPr>
            </a:lvl3pPr>
            <a:lvl4pPr>
              <a:buClr>
                <a:srgbClr val="C0D1C7"/>
              </a:buClr>
              <a:defRPr sz="1400">
                <a:solidFill>
                  <a:schemeClr val="bg1"/>
                </a:solidFill>
              </a:defRPr>
            </a:lvl4pPr>
            <a:lvl5pPr>
              <a:buClr>
                <a:srgbClr val="C0D1C7"/>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7A6D7A55-DD9A-3DB8-081B-D9887668F8A1}"/>
              </a:ext>
            </a:extLst>
          </p:cNvPr>
          <p:cNvSpPr>
            <a:spLocks noGrp="1"/>
          </p:cNvSpPr>
          <p:nvPr>
            <p:ph type="ftr" sz="quarter" idx="11"/>
          </p:nvPr>
        </p:nvSpPr>
        <p:spPr/>
        <p:txBody>
          <a:bodyPr/>
          <a:lstStyle>
            <a:lvl1pPr>
              <a:defRPr>
                <a:solidFill>
                  <a:schemeClr val="bg1"/>
                </a:solidFill>
              </a:defRPr>
            </a:lvl1pPr>
          </a:lstStyle>
          <a:p>
            <a:endParaRPr lang="lv-LV"/>
          </a:p>
        </p:txBody>
      </p:sp>
      <p:sp>
        <p:nvSpPr>
          <p:cNvPr id="6" name="Slide Number Placeholder 5">
            <a:extLst>
              <a:ext uri="{FF2B5EF4-FFF2-40B4-BE49-F238E27FC236}">
                <a16:creationId xmlns:a16="http://schemas.microsoft.com/office/drawing/2014/main" id="{DD7503CB-4A98-D971-F69F-FD716F02851E}"/>
              </a:ext>
            </a:extLst>
          </p:cNvPr>
          <p:cNvSpPr>
            <a:spLocks noGrp="1"/>
          </p:cNvSpPr>
          <p:nvPr>
            <p:ph type="sldNum" sz="quarter" idx="12"/>
          </p:nvPr>
        </p:nvSpPr>
        <p:spPr/>
        <p:txBody>
          <a:bodyPr/>
          <a:lstStyle>
            <a:lvl1pPr>
              <a:defRPr>
                <a:solidFill>
                  <a:schemeClr val="bg1"/>
                </a:solidFill>
              </a:defRPr>
            </a:lvl1pPr>
          </a:lstStyle>
          <a:p>
            <a:fld id="{C98669C2-835B-4B64-B159-3B4215502772}" type="slidenum">
              <a:rPr lang="lv-LV" smtClean="0"/>
              <a:pPr/>
              <a:t>‹#›</a:t>
            </a:fld>
            <a:endParaRPr lang="lv-LV"/>
          </a:p>
        </p:txBody>
      </p:sp>
      <p:pic>
        <p:nvPicPr>
          <p:cNvPr id="12" name="Picture 11">
            <a:extLst>
              <a:ext uri="{FF2B5EF4-FFF2-40B4-BE49-F238E27FC236}">
                <a16:creationId xmlns:a16="http://schemas.microsoft.com/office/drawing/2014/main" id="{A5C6C2C6-1611-A55D-4F89-D842C9771475}"/>
              </a:ext>
            </a:extLst>
          </p:cNvPr>
          <p:cNvPicPr>
            <a:picLocks noChangeAspect="1"/>
          </p:cNvPicPr>
          <p:nvPr userDrawn="1"/>
        </p:nvPicPr>
        <p:blipFill>
          <a:blip r:embed="rId4"/>
          <a:stretch>
            <a:fillRect/>
          </a:stretch>
        </p:blipFill>
        <p:spPr>
          <a:xfrm>
            <a:off x="10958473" y="0"/>
            <a:ext cx="1233527" cy="976312"/>
          </a:xfrm>
          <a:prstGeom prst="rect">
            <a:avLst/>
          </a:prstGeom>
        </p:spPr>
      </p:pic>
    </p:spTree>
    <p:extLst>
      <p:ext uri="{BB962C8B-B14F-4D97-AF65-F5344CB8AC3E}">
        <p14:creationId xmlns:p14="http://schemas.microsoft.com/office/powerpoint/2010/main" val="161143757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229779-505C-0B98-74A2-667B0E2407CC}"/>
              </a:ext>
            </a:extLst>
          </p:cNvPr>
          <p:cNvSpPr>
            <a:spLocks noGrp="1"/>
          </p:cNvSpPr>
          <p:nvPr>
            <p:ph type="title"/>
          </p:nvPr>
        </p:nvSpPr>
        <p:spPr>
          <a:xfrm>
            <a:off x="838200" y="644434"/>
            <a:ext cx="10515600" cy="1046254"/>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828C3E3C-811F-2001-105B-70AA491A0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Footer Placeholder 4">
            <a:extLst>
              <a:ext uri="{FF2B5EF4-FFF2-40B4-BE49-F238E27FC236}">
                <a16:creationId xmlns:a16="http://schemas.microsoft.com/office/drawing/2014/main" id="{D0559116-CECC-8EB4-1019-1BAFFF74DFFF}"/>
              </a:ext>
            </a:extLst>
          </p:cNvPr>
          <p:cNvSpPr>
            <a:spLocks noGrp="1"/>
          </p:cNvSpPr>
          <p:nvPr>
            <p:ph type="ftr" sz="quarter" idx="3"/>
          </p:nvPr>
        </p:nvSpPr>
        <p:spPr>
          <a:xfrm>
            <a:off x="838200" y="6356350"/>
            <a:ext cx="4114800" cy="365125"/>
          </a:xfrm>
          <a:prstGeom prst="rect">
            <a:avLst/>
          </a:prstGeom>
        </p:spPr>
        <p:txBody>
          <a:bodyPr vert="horz" lIns="91440" tIns="45720" rIns="91440" bIns="45720" rtlCol="0" anchor="ctr"/>
          <a:lstStyle>
            <a:lvl1pPr algn="l">
              <a:defRPr sz="1200">
                <a:solidFill>
                  <a:srgbClr val="C0D1C7"/>
                </a:solidFill>
                <a:latin typeface="Arial" panose="020B0604020202020204" pitchFamily="34" charset="0"/>
                <a:cs typeface="Arial" panose="020B0604020202020204" pitchFamily="34" charset="0"/>
              </a:defRPr>
            </a:lvl1pPr>
          </a:lstStyle>
          <a:p>
            <a:endParaRPr lang="lv-LV"/>
          </a:p>
        </p:txBody>
      </p:sp>
      <p:sp>
        <p:nvSpPr>
          <p:cNvPr id="6" name="Slide Number Placeholder 5">
            <a:extLst>
              <a:ext uri="{FF2B5EF4-FFF2-40B4-BE49-F238E27FC236}">
                <a16:creationId xmlns:a16="http://schemas.microsoft.com/office/drawing/2014/main" id="{A728C395-C51C-87EE-3B4D-E0B915553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C0D1C7"/>
                </a:solidFill>
                <a:latin typeface="Arial" panose="020B0604020202020204" pitchFamily="34" charset="0"/>
                <a:cs typeface="Arial" panose="020B0604020202020204" pitchFamily="34" charset="0"/>
              </a:defRPr>
            </a:lvl1pPr>
          </a:lstStyle>
          <a:p>
            <a:fld id="{C98669C2-835B-4B64-B159-3B4215502772}" type="slidenum">
              <a:rPr lang="lv-LV" smtClean="0"/>
              <a:pPr/>
              <a:t>‹#›</a:t>
            </a:fld>
            <a:endParaRPr lang="lv-LV"/>
          </a:p>
        </p:txBody>
      </p:sp>
    </p:spTree>
    <p:extLst>
      <p:ext uri="{BB962C8B-B14F-4D97-AF65-F5344CB8AC3E}">
        <p14:creationId xmlns:p14="http://schemas.microsoft.com/office/powerpoint/2010/main" val="2603304762"/>
      </p:ext>
    </p:extLst>
  </p:cSld>
  <p:clrMap bg1="lt1" tx1="dk1" bg2="lt2" tx2="dk2" accent1="accent1" accent2="accent2" accent3="accent3" accent4="accent4" accent5="accent5" accent6="accent6" hlink="hlink" folHlink="folHlink"/>
  <p:sldLayoutIdLst>
    <p:sldLayoutId id="2147483666" r:id="rId1"/>
    <p:sldLayoutId id="2147483710" r:id="rId2"/>
    <p:sldLayoutId id="2147483711" r:id="rId3"/>
    <p:sldLayoutId id="2147483677" r:id="rId4"/>
    <p:sldLayoutId id="2147483674" r:id="rId5"/>
    <p:sldLayoutId id="2147483712" r:id="rId6"/>
    <p:sldLayoutId id="2147483685" r:id="rId7"/>
    <p:sldLayoutId id="2147483713" r:id="rId8"/>
    <p:sldLayoutId id="2147483661" r:id="rId9"/>
    <p:sldLayoutId id="2147483704" r:id="rId10"/>
    <p:sldLayoutId id="2147483697" r:id="rId11"/>
    <p:sldLayoutId id="2147483705" r:id="rId12"/>
    <p:sldLayoutId id="2147483698" r:id="rId13"/>
    <p:sldLayoutId id="2147483706" r:id="rId14"/>
    <p:sldLayoutId id="2147483699" r:id="rId15"/>
    <p:sldLayoutId id="2147483707" r:id="rId16"/>
    <p:sldLayoutId id="2147483695" r:id="rId17"/>
    <p:sldLayoutId id="2147483709" r:id="rId18"/>
    <p:sldLayoutId id="2147483708" r:id="rId19"/>
    <p:sldLayoutId id="2147483672" r:id="rId20"/>
    <p:sldLayoutId id="2147483701" r:id="rId21"/>
    <p:sldLayoutId id="2147483700" r:id="rId22"/>
    <p:sldLayoutId id="2147483660" r:id="rId23"/>
    <p:sldLayoutId id="2147483678" r:id="rId24"/>
    <p:sldLayoutId id="2147483702" r:id="rId25"/>
    <p:sldLayoutId id="2147483679" r:id="rId26"/>
    <p:sldLayoutId id="2147483703" r:id="rId27"/>
    <p:sldLayoutId id="2147483663" r:id="rId28"/>
    <p:sldLayoutId id="2147483719" r:id="rId29"/>
    <p:sldLayoutId id="2147483665" r:id="rId30"/>
    <p:sldLayoutId id="2147483714" r:id="rId31"/>
    <p:sldLayoutId id="2147483682" r:id="rId32"/>
    <p:sldLayoutId id="2147483715" r:id="rId33"/>
    <p:sldLayoutId id="2147483683" r:id="rId34"/>
    <p:sldLayoutId id="2147483716" r:id="rId35"/>
    <p:sldLayoutId id="2147483684" r:id="rId36"/>
    <p:sldLayoutId id="2147483717" r:id="rId37"/>
    <p:sldLayoutId id="2147483664" r:id="rId38"/>
    <p:sldLayoutId id="2147483718" r:id="rId39"/>
    <p:sldLayoutId id="2147483652" r:id="rId40"/>
    <p:sldLayoutId id="2147483653" r:id="rId41"/>
    <p:sldLayoutId id="2147483654" r:id="rId42"/>
    <p:sldLayoutId id="2147483720" r:id="rId43"/>
  </p:sldLayoutIdLst>
  <p:hf sldNum="0" hdr="0" ftr="0" dt="0"/>
  <p:txStyles>
    <p:titleStyle>
      <a:lvl1pPr algn="l" defTabSz="914400" rtl="0" eaLnBrk="1" latinLnBrk="0" hangingPunct="1">
        <a:lnSpc>
          <a:spcPct val="100000"/>
        </a:lnSpc>
        <a:spcBef>
          <a:spcPct val="0"/>
        </a:spcBef>
        <a:buNone/>
        <a:defRPr sz="2800" b="1" kern="1200">
          <a:solidFill>
            <a:srgbClr val="1372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D3E458"/>
        </a:buClr>
        <a:buFont typeface="Arial" panose="020B0604020202020204" pitchFamily="34" charset="0"/>
        <a:buChar char="•"/>
        <a:defRPr sz="2000" kern="1200">
          <a:solidFill>
            <a:srgbClr val="0B45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3E458"/>
        </a:buClr>
        <a:buFont typeface="Arial" panose="020B0604020202020204" pitchFamily="34" charset="0"/>
        <a:buChar char="•"/>
        <a:defRPr sz="1800" kern="1200">
          <a:solidFill>
            <a:srgbClr val="0B454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3E458"/>
        </a:buClr>
        <a:buFont typeface="Arial" panose="020B0604020202020204" pitchFamily="34" charset="0"/>
        <a:buChar char="•"/>
        <a:defRPr sz="1600" kern="1200">
          <a:solidFill>
            <a:srgbClr val="0B4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3E458"/>
        </a:buClr>
        <a:buFont typeface="Arial" panose="020B0604020202020204" pitchFamily="34" charset="0"/>
        <a:buChar char="•"/>
        <a:defRPr sz="1400" kern="1200">
          <a:solidFill>
            <a:srgbClr val="0B454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3E458"/>
        </a:buClr>
        <a:buFont typeface="Arial" panose="020B0604020202020204" pitchFamily="34" charset="0"/>
        <a:buChar char="•"/>
        <a:defRPr sz="1400" kern="1200">
          <a:solidFill>
            <a:srgbClr val="0B454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43.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pn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8.png"/><Relationship Id="rId7" Type="http://schemas.openxmlformats.org/officeDocument/2006/relationships/image" Target="../media/image54.png"/><Relationship Id="rId2" Type="http://schemas.openxmlformats.org/officeDocument/2006/relationships/image" Target="../media/image61.png"/><Relationship Id="rId1" Type="http://schemas.openxmlformats.org/officeDocument/2006/relationships/slideLayout" Target="../slideLayouts/slideLayout43.xml"/><Relationship Id="rId6" Type="http://schemas.openxmlformats.org/officeDocument/2006/relationships/image" Target="../media/image53.png"/><Relationship Id="rId11" Type="http://schemas.openxmlformats.org/officeDocument/2006/relationships/image" Target="../media/image62.png"/><Relationship Id="rId5" Type="http://schemas.openxmlformats.org/officeDocument/2006/relationships/image" Target="../media/image60.png"/><Relationship Id="rId10" Type="http://schemas.openxmlformats.org/officeDocument/2006/relationships/image" Target="../media/image57.svg"/><Relationship Id="rId4" Type="http://schemas.openxmlformats.org/officeDocument/2006/relationships/image" Target="../media/image59.sv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9.svg"/><Relationship Id="rId7" Type="http://schemas.openxmlformats.org/officeDocument/2006/relationships/image" Target="../media/image54.png"/><Relationship Id="rId12" Type="http://schemas.openxmlformats.org/officeDocument/2006/relationships/image" Target="../media/image64.png"/><Relationship Id="rId2" Type="http://schemas.openxmlformats.org/officeDocument/2006/relationships/image" Target="../media/image58.png"/><Relationship Id="rId1" Type="http://schemas.openxmlformats.org/officeDocument/2006/relationships/slideLayout" Target="../slideLayouts/slideLayout43.xml"/><Relationship Id="rId6" Type="http://schemas.openxmlformats.org/officeDocument/2006/relationships/image" Target="../media/image53.png"/><Relationship Id="rId11" Type="http://schemas.openxmlformats.org/officeDocument/2006/relationships/image" Target="../media/image61.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63.png"/><Relationship Id="rId9"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jpeg"/><Relationship Id="rId2" Type="http://schemas.openxmlformats.org/officeDocument/2006/relationships/image" Target="../media/image51.png"/><Relationship Id="rId1" Type="http://schemas.openxmlformats.org/officeDocument/2006/relationships/slideLayout" Target="../slideLayouts/slideLayout43.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94D0A-E0A5-469D-FBA8-ED763AB1B7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BC5CB-7CD4-3C94-10E6-FAE44F9B116D}"/>
              </a:ext>
            </a:extLst>
          </p:cNvPr>
          <p:cNvSpPr>
            <a:spLocks noGrp="1"/>
          </p:cNvSpPr>
          <p:nvPr>
            <p:ph type="ctrTitle"/>
          </p:nvPr>
        </p:nvSpPr>
        <p:spPr/>
        <p:txBody>
          <a:bodyPr>
            <a:normAutofit/>
          </a:bodyPr>
          <a:lstStyle/>
          <a:p>
            <a:r>
              <a:rPr lang="lv-LV" sz="2400">
                <a:solidFill>
                  <a:srgbClr val="FFFFFF"/>
                </a:solidFill>
                <a:latin typeface="Arial"/>
                <a:cs typeface="Arial"/>
              </a:rPr>
              <a:t>PAZUDIS TULKOJUMĀ: </a:t>
            </a:r>
            <a:br>
              <a:rPr lang="lv-LV" sz="2400">
                <a:solidFill>
                  <a:srgbClr val="FFFFFF"/>
                </a:solidFill>
                <a:latin typeface="Arial"/>
                <a:cs typeface="Arial"/>
              </a:rPr>
            </a:br>
            <a:r>
              <a:rPr lang="lv-LV" sz="2400">
                <a:solidFill>
                  <a:srgbClr val="FFFFFF"/>
                </a:solidFill>
                <a:latin typeface="Arial"/>
                <a:cs typeface="Arial"/>
              </a:rPr>
              <a:t>MĒMAIS LAIKMETĪGĀS MĀKSLAS GLOSĀRIJS</a:t>
            </a:r>
            <a:endParaRPr lang="lv-LV" sz="2400"/>
          </a:p>
        </p:txBody>
      </p:sp>
      <p:sp>
        <p:nvSpPr>
          <p:cNvPr id="3" name="Subtitle 2">
            <a:extLst>
              <a:ext uri="{FF2B5EF4-FFF2-40B4-BE49-F238E27FC236}">
                <a16:creationId xmlns:a16="http://schemas.microsoft.com/office/drawing/2014/main" id="{6D837B2E-CA72-02C2-9789-3F14D915D771}"/>
              </a:ext>
            </a:extLst>
          </p:cNvPr>
          <p:cNvSpPr>
            <a:spLocks noGrp="1"/>
          </p:cNvSpPr>
          <p:nvPr>
            <p:ph type="subTitle" idx="1"/>
          </p:nvPr>
        </p:nvSpPr>
        <p:spPr/>
        <p:txBody>
          <a:bodyPr>
            <a:normAutofit/>
          </a:bodyPr>
          <a:lstStyle/>
          <a:p>
            <a:pPr>
              <a:spcBef>
                <a:spcPts val="0"/>
              </a:spcBef>
            </a:pPr>
            <a:r>
              <a:rPr lang="lv-LV" b="1">
                <a:latin typeface="Arial"/>
                <a:cs typeface="Arial"/>
              </a:rPr>
              <a:t>Valts Valters Kronbergs, Sanda </a:t>
            </a:r>
            <a:r>
              <a:rPr lang="lv-LV" b="1" err="1">
                <a:latin typeface="Arial"/>
                <a:cs typeface="Arial"/>
              </a:rPr>
              <a:t>Paukšte</a:t>
            </a:r>
            <a:r>
              <a:rPr lang="lv-LV" b="1">
                <a:latin typeface="Arial"/>
                <a:cs typeface="Arial"/>
              </a:rPr>
              <a:t>, </a:t>
            </a:r>
            <a:r>
              <a:rPr lang="lv-LV" b="1" err="1">
                <a:latin typeface="Arial"/>
                <a:cs typeface="Arial"/>
              </a:rPr>
              <a:t>Janta</a:t>
            </a:r>
            <a:r>
              <a:rPr lang="lv-LV" b="1">
                <a:latin typeface="Arial"/>
                <a:cs typeface="Arial"/>
              </a:rPr>
              <a:t> Paula Putniņa</a:t>
            </a:r>
            <a:endParaRPr lang="lv-LV"/>
          </a:p>
          <a:p>
            <a:pPr>
              <a:spcBef>
                <a:spcPts val="0"/>
              </a:spcBef>
            </a:pPr>
            <a:r>
              <a:rPr lang="lv-LV">
                <a:latin typeface="Arial"/>
                <a:cs typeface="Arial"/>
              </a:rPr>
              <a:t>Latvijas Kultūras akadēmija</a:t>
            </a:r>
            <a:endParaRPr lang="lv-LV"/>
          </a:p>
        </p:txBody>
      </p:sp>
      <p:pic>
        <p:nvPicPr>
          <p:cNvPr id="5" name="Picture 4">
            <a:extLst>
              <a:ext uri="{FF2B5EF4-FFF2-40B4-BE49-F238E27FC236}">
                <a16:creationId xmlns:a16="http://schemas.microsoft.com/office/drawing/2014/main" id="{9F80E278-64A9-D9F2-F81E-34CE44FD658D}"/>
              </a:ext>
            </a:extLst>
          </p:cNvPr>
          <p:cNvPicPr>
            <a:picLocks noChangeAspect="1"/>
          </p:cNvPicPr>
          <p:nvPr/>
        </p:nvPicPr>
        <p:blipFill>
          <a:blip r:embed="rId2"/>
          <a:stretch>
            <a:fillRect/>
          </a:stretch>
        </p:blipFill>
        <p:spPr>
          <a:xfrm>
            <a:off x="5242657" y="706014"/>
            <a:ext cx="1706400" cy="1818971"/>
          </a:xfrm>
          <a:prstGeom prst="rect">
            <a:avLst/>
          </a:prstGeom>
        </p:spPr>
      </p:pic>
    </p:spTree>
    <p:extLst>
      <p:ext uri="{BB962C8B-B14F-4D97-AF65-F5344CB8AC3E}">
        <p14:creationId xmlns:p14="http://schemas.microsoft.com/office/powerpoint/2010/main" val="1802967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EF2C5-F556-1783-AA6C-FC30BAA478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6EDF0-119C-DE5E-E095-C8E50EB66C2C}"/>
              </a:ext>
            </a:extLst>
          </p:cNvPr>
          <p:cNvSpPr>
            <a:spLocks noGrp="1"/>
          </p:cNvSpPr>
          <p:nvPr>
            <p:ph type="title"/>
          </p:nvPr>
        </p:nvSpPr>
        <p:spPr>
          <a:xfrm>
            <a:off x="838200" y="453934"/>
            <a:ext cx="10515600" cy="1046254"/>
          </a:xfrm>
        </p:spPr>
        <p:txBody>
          <a:bodyPr/>
          <a:lstStyle/>
          <a:p>
            <a:r>
              <a:rPr lang="en-US">
                <a:latin typeface="Arial"/>
                <a:cs typeface="Arial"/>
              </a:rPr>
              <a:t>PROBLEMĀTIKA</a:t>
            </a:r>
            <a:br>
              <a:rPr lang="en-US">
                <a:latin typeface="Arial"/>
                <a:cs typeface="Arial"/>
              </a:rPr>
            </a:br>
            <a:r>
              <a:rPr lang="en-US" i="1">
                <a:latin typeface="Arial"/>
                <a:cs typeface="Arial"/>
              </a:rPr>
              <a:t>Site-specific art </a:t>
            </a:r>
            <a:r>
              <a:rPr lang="en-US" err="1">
                <a:latin typeface="Arial"/>
                <a:cs typeface="Arial"/>
              </a:rPr>
              <a:t>piemērs</a:t>
            </a:r>
            <a:endParaRPr lang="en-US" err="1"/>
          </a:p>
        </p:txBody>
      </p:sp>
      <p:sp>
        <p:nvSpPr>
          <p:cNvPr id="3" name="Content Placeholder 2">
            <a:extLst>
              <a:ext uri="{FF2B5EF4-FFF2-40B4-BE49-F238E27FC236}">
                <a16:creationId xmlns:a16="http://schemas.microsoft.com/office/drawing/2014/main" id="{C6C726B8-C904-002D-2AF4-3168A057DF85}"/>
              </a:ext>
            </a:extLst>
          </p:cNvPr>
          <p:cNvSpPr>
            <a:spLocks noGrp="1"/>
          </p:cNvSpPr>
          <p:nvPr>
            <p:ph idx="1"/>
          </p:nvPr>
        </p:nvSpPr>
        <p:spPr>
          <a:xfrm>
            <a:off x="838200" y="1915863"/>
            <a:ext cx="10515600" cy="4798045"/>
          </a:xfrm>
        </p:spPr>
        <p:txBody>
          <a:bodyPr anchor="ctr">
            <a:normAutofit/>
          </a:bodyPr>
          <a:lstStyle/>
          <a:p>
            <a:pPr marL="342900" indent="-342900"/>
            <a:r>
              <a:rPr lang="lv-LV" sz="1600" i="1">
                <a:latin typeface="Arial"/>
                <a:cs typeface="Arial"/>
              </a:rPr>
              <a:t>Tie ir 20. gs. 60. gadi, kad </a:t>
            </a:r>
            <a:r>
              <a:rPr lang="lv-LV" sz="1600" i="1" err="1">
                <a:latin typeface="Arial"/>
                <a:cs typeface="Arial"/>
              </a:rPr>
              <a:t>site-specific</a:t>
            </a:r>
            <a:r>
              <a:rPr lang="lv-LV" sz="1600" i="1">
                <a:latin typeface="Arial"/>
                <a:cs typeface="Arial"/>
              </a:rPr>
              <a:t> termins ir radies, un lielā mērā tajā brīdī tas tika attiecināts uz instalāciju mākslu. Un tas, kā tas ir transformējies un apaudzis, izaudzis, aizaudzis līdz dažādiem kontekstiem, kuros mēs tagad sēžam, jā, tur tad veidojas tie daudz un dažādie līmeņi. </a:t>
            </a:r>
          </a:p>
          <a:p>
            <a:pPr marL="342900" indent="-342900"/>
            <a:r>
              <a:rPr lang="lv-LV" sz="1600" i="1">
                <a:latin typeface="Arial"/>
                <a:cs typeface="Arial"/>
              </a:rPr>
              <a:t>Man liekas, ka </a:t>
            </a:r>
            <a:r>
              <a:rPr lang="lv-LV" sz="1600" i="1" err="1">
                <a:latin typeface="Arial"/>
                <a:cs typeface="Arial"/>
              </a:rPr>
              <a:t>īpašvieta</a:t>
            </a:r>
            <a:r>
              <a:rPr lang="lv-LV" sz="1600" i="1">
                <a:latin typeface="Arial"/>
                <a:cs typeface="Arial"/>
              </a:rPr>
              <a:t> vairāk attiecas uz to, ka tā vieta ir īpaša, bet </a:t>
            </a:r>
            <a:r>
              <a:rPr lang="lv-LV" sz="1600" i="1" err="1">
                <a:latin typeface="Arial"/>
                <a:cs typeface="Arial"/>
              </a:rPr>
              <a:t>site-specific</a:t>
            </a:r>
            <a:r>
              <a:rPr lang="lv-LV" sz="1600" i="1">
                <a:latin typeface="Arial"/>
                <a:cs typeface="Arial"/>
              </a:rPr>
              <a:t> neizrunātais vārds ir </a:t>
            </a:r>
            <a:br>
              <a:rPr lang="lv-LV" sz="1600" i="1">
                <a:latin typeface="Arial"/>
                <a:cs typeface="Arial"/>
              </a:rPr>
            </a:br>
            <a:r>
              <a:rPr lang="lv-LV" sz="1600" i="1" err="1">
                <a:latin typeface="Arial"/>
                <a:cs typeface="Arial"/>
              </a:rPr>
              <a:t>site-specific</a:t>
            </a:r>
            <a:r>
              <a:rPr lang="lv-LV" sz="1600" i="1">
                <a:latin typeface="Arial"/>
                <a:cs typeface="Arial"/>
              </a:rPr>
              <a:t> </a:t>
            </a:r>
            <a:r>
              <a:rPr lang="lv-LV" sz="1600" i="1" err="1">
                <a:latin typeface="Arial"/>
                <a:cs typeface="Arial"/>
              </a:rPr>
              <a:t>artwork</a:t>
            </a:r>
            <a:r>
              <a:rPr lang="lv-LV" sz="1600" i="1">
                <a:latin typeface="Arial"/>
                <a:cs typeface="Arial"/>
              </a:rPr>
              <a:t>, piemēram, tas nozīmē, ka tas būtu īpaši vietai radīts mākslas darbs, īpaši vietai veidots. Un tāpēc man ir problēma ar vārdu </a:t>
            </a:r>
            <a:r>
              <a:rPr lang="lv-LV" sz="1600" i="1" err="1">
                <a:latin typeface="Arial"/>
                <a:cs typeface="Arial"/>
              </a:rPr>
              <a:t>īpašvieta</a:t>
            </a:r>
            <a:r>
              <a:rPr lang="lv-LV" sz="1600" i="1">
                <a:latin typeface="Arial"/>
                <a:cs typeface="Arial"/>
              </a:rPr>
              <a:t>, tāpēc, ka tas norāda uz īpašu vietu, bet tas neko nepasaka par mākslas darbu. [..] Tas, protams, nav vienīgais vārds laikmetīgajā mākslā, kas vienkārši neeksistē latviešu valodā. [..] bet atkal, man šķiet, ka jebkura māksla ir </a:t>
            </a:r>
            <a:r>
              <a:rPr lang="lv-LV" sz="1600" i="1" err="1">
                <a:latin typeface="Arial"/>
                <a:cs typeface="Arial"/>
              </a:rPr>
              <a:t>site-specific</a:t>
            </a:r>
            <a:r>
              <a:rPr lang="lv-LV" sz="1600" i="1">
                <a:latin typeface="Arial"/>
                <a:cs typeface="Arial"/>
              </a:rPr>
              <a:t>.</a:t>
            </a:r>
            <a:endParaRPr lang="lv-LV"/>
          </a:p>
          <a:p>
            <a:pPr marL="342900" indent="-342900"/>
            <a:r>
              <a:rPr lang="lv-LV" sz="1600" i="1">
                <a:latin typeface="Arial"/>
                <a:cs typeface="Arial"/>
              </a:rPr>
              <a:t>Es nezinu, vai es piekrītu tam, ka visa māksla ir </a:t>
            </a:r>
            <a:r>
              <a:rPr lang="lv-LV" sz="1600" i="1" err="1">
                <a:latin typeface="Arial"/>
                <a:cs typeface="Arial"/>
              </a:rPr>
              <a:t>site-specific</a:t>
            </a:r>
            <a:r>
              <a:rPr lang="lv-LV" sz="1600" i="1">
                <a:latin typeface="Arial"/>
                <a:cs typeface="Arial"/>
              </a:rPr>
              <a:t>, bet es arī nepiekrītu tam, ka baltā kuba māksla nebūtu </a:t>
            </a:r>
            <a:r>
              <a:rPr lang="lv-LV" sz="1600" i="1" err="1">
                <a:latin typeface="Arial"/>
                <a:cs typeface="Arial"/>
              </a:rPr>
              <a:t>site-specific</a:t>
            </a:r>
            <a:r>
              <a:rPr lang="lv-LV" sz="1600" i="1">
                <a:latin typeface="Arial"/>
                <a:cs typeface="Arial"/>
              </a:rPr>
              <a:t>, tāpēc, ka arī tas baltais ir vieta un telpa. Bet kā tas baltais kubs atšķiras? Jā, bet es arī neesmu 100% pārliecināts, ka es izprotu līdz galam to jēdzienu, bet es varētu teikt, ka </a:t>
            </a:r>
            <a:r>
              <a:rPr lang="lv-LV" sz="1600" i="1" err="1">
                <a:latin typeface="Arial"/>
                <a:cs typeface="Arial"/>
              </a:rPr>
              <a:t>site-specific</a:t>
            </a:r>
            <a:r>
              <a:rPr lang="lv-LV" sz="1600" i="1">
                <a:latin typeface="Arial"/>
                <a:cs typeface="Arial"/>
              </a:rPr>
              <a:t> mākslā telpa nāk kā primārais un tas mākslas darbs tiek radīts tieši telpai.</a:t>
            </a:r>
          </a:p>
          <a:p>
            <a:pPr marL="342900" indent="-342900"/>
            <a:r>
              <a:rPr lang="lv-LV" sz="1600" i="1">
                <a:latin typeface="Arial"/>
                <a:cs typeface="Arial"/>
              </a:rPr>
              <a:t>Vai ir taisnīgi nosaukt mākslas darbu par radītu specifiskai vietai, ja tas tur pēc tam nepaliek? Ja tas tur ieguļ un visu laiku dzīvo, tad, droši vien, tas ir citādi. Bet ja runa ir par kaut kādu pagaidu telpu iedzīvināšanu, radīšanu kaut ko specifiski kāda konteksta ietekmē, kā tas varētu būt ar oriģināldarbu, kas radīts festivālam </a:t>
            </a:r>
            <a:r>
              <a:rPr lang="lv-LV" sz="1600" i="1" err="1">
                <a:latin typeface="Arial"/>
                <a:cs typeface="Arial"/>
              </a:rPr>
              <a:t>Survival</a:t>
            </a:r>
            <a:r>
              <a:rPr lang="lv-LV" sz="1600" i="1">
                <a:latin typeface="Arial"/>
                <a:cs typeface="Arial"/>
              </a:rPr>
              <a:t> </a:t>
            </a:r>
            <a:r>
              <a:rPr lang="lv-LV" sz="1600" i="1" err="1">
                <a:latin typeface="Arial"/>
                <a:cs typeface="Arial"/>
              </a:rPr>
              <a:t>kit</a:t>
            </a:r>
            <a:r>
              <a:rPr lang="lv-LV" sz="1600" i="1">
                <a:latin typeface="Arial"/>
                <a:cs typeface="Arial"/>
              </a:rPr>
              <a:t>, tad, arī, tur ir jautājums, kā raudzīties uz to tādā plašākā perspektīvā.</a:t>
            </a:r>
          </a:p>
          <a:p>
            <a:pPr marL="342900" indent="-342900"/>
            <a:endParaRPr lang="lv-LV" sz="1800" i="1"/>
          </a:p>
          <a:p>
            <a:endParaRPr lang="lv-LV"/>
          </a:p>
        </p:txBody>
      </p:sp>
      <p:sp>
        <p:nvSpPr>
          <p:cNvPr id="5" name="TextBox 4">
            <a:extLst>
              <a:ext uri="{FF2B5EF4-FFF2-40B4-BE49-F238E27FC236}">
                <a16:creationId xmlns:a16="http://schemas.microsoft.com/office/drawing/2014/main" id="{5025C0A3-B714-1A0F-08E4-78CC60565BE9}"/>
              </a:ext>
            </a:extLst>
          </p:cNvPr>
          <p:cNvSpPr txBox="1"/>
          <p:nvPr/>
        </p:nvSpPr>
        <p:spPr>
          <a:xfrm>
            <a:off x="-464" y="6584886"/>
            <a:ext cx="55883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200" i="1">
                <a:solidFill>
                  <a:schemeClr val="bg2">
                    <a:lumMod val="49000"/>
                  </a:schemeClr>
                </a:solidFill>
                <a:cs typeface="Arial" panose="020B0604020202020204"/>
              </a:rPr>
              <a:t>Citāti no diskusijas "Īpaša vieta laikmetīgajai mākslai. Kas notiek savvaļā?"</a:t>
            </a:r>
          </a:p>
        </p:txBody>
      </p:sp>
    </p:spTree>
    <p:extLst>
      <p:ext uri="{BB962C8B-B14F-4D97-AF65-F5344CB8AC3E}">
        <p14:creationId xmlns:p14="http://schemas.microsoft.com/office/powerpoint/2010/main" val="3811528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
            <a:extLst>
              <a:ext uri="{FF2B5EF4-FFF2-40B4-BE49-F238E27FC236}">
                <a16:creationId xmlns:a16="http://schemas.microsoft.com/office/drawing/2014/main" id="{B80FE086-A3F9-7F86-AE19-FD3121F086C0}"/>
              </a:ext>
            </a:extLst>
          </p:cNvPr>
          <p:cNvSpPr/>
          <p:nvPr/>
        </p:nvSpPr>
        <p:spPr>
          <a:xfrm rot="10800000">
            <a:off x="-477796" y="-1045028"/>
            <a:ext cx="7848000" cy="6283054"/>
          </a:xfrm>
          <a:custGeom>
            <a:avLst/>
            <a:gdLst/>
            <a:ahLst/>
            <a:cxnLst/>
            <a:rect l="l" t="t" r="r" b="b"/>
            <a:pathLst>
              <a:path w="11772000" h="9424581">
                <a:moveTo>
                  <a:pt x="0" y="0"/>
                </a:moveTo>
                <a:lnTo>
                  <a:pt x="11772000" y="0"/>
                </a:lnTo>
                <a:lnTo>
                  <a:pt x="11772000" y="9424581"/>
                </a:lnTo>
                <a:lnTo>
                  <a:pt x="0" y="9424581"/>
                </a:lnTo>
                <a:lnTo>
                  <a:pt x="0" y="0"/>
                </a:lnTo>
                <a:close/>
              </a:path>
            </a:pathLst>
          </a:custGeom>
          <a:blipFill>
            <a:blip r:embed="rId2"/>
            <a:stretch>
              <a:fillRect/>
            </a:stretch>
          </a:blipFill>
        </p:spPr>
        <p:txBody>
          <a:bodyPr/>
          <a:lstStyle/>
          <a:p>
            <a:endParaRPr lang="en-US"/>
          </a:p>
        </p:txBody>
      </p:sp>
      <p:sp>
        <p:nvSpPr>
          <p:cNvPr id="25" name="Freeform 38">
            <a:extLst>
              <a:ext uri="{FF2B5EF4-FFF2-40B4-BE49-F238E27FC236}">
                <a16:creationId xmlns:a16="http://schemas.microsoft.com/office/drawing/2014/main" id="{188D4D98-0B37-FFC8-23BF-44640FDE8079}"/>
              </a:ext>
            </a:extLst>
          </p:cNvPr>
          <p:cNvSpPr/>
          <p:nvPr/>
        </p:nvSpPr>
        <p:spPr>
          <a:xfrm rot="2220000">
            <a:off x="7841158" y="1286811"/>
            <a:ext cx="3104112" cy="5166635"/>
          </a:xfrm>
          <a:custGeom>
            <a:avLst/>
            <a:gdLst/>
            <a:ahLst/>
            <a:cxnLst/>
            <a:rect l="l" t="t" r="r" b="b"/>
            <a:pathLst>
              <a:path w="4425056" h="8266186">
                <a:moveTo>
                  <a:pt x="0" y="0"/>
                </a:moveTo>
                <a:lnTo>
                  <a:pt x="4425055" y="0"/>
                </a:lnTo>
                <a:lnTo>
                  <a:pt x="4425055" y="8266187"/>
                </a:lnTo>
                <a:lnTo>
                  <a:pt x="0" y="8266187"/>
                </a:lnTo>
                <a:lnTo>
                  <a:pt x="0" y="0"/>
                </a:lnTo>
                <a:close/>
              </a:path>
            </a:pathLst>
          </a:custGeom>
          <a:blipFill>
            <a:blip r:embed="rId3"/>
            <a:stretch>
              <a:fillRect/>
            </a:stretch>
          </a:blipFill>
        </p:spPr>
        <p:txBody>
          <a:bodyPr/>
          <a:lstStyle/>
          <a:p>
            <a:endParaRPr lang="en-US"/>
          </a:p>
        </p:txBody>
      </p:sp>
      <p:grpSp>
        <p:nvGrpSpPr>
          <p:cNvPr id="21" name="Grupa 20">
            <a:extLst>
              <a:ext uri="{FF2B5EF4-FFF2-40B4-BE49-F238E27FC236}">
                <a16:creationId xmlns:a16="http://schemas.microsoft.com/office/drawing/2014/main" id="{B0CFF520-C2C1-3E89-5B73-7A492052B42F}"/>
              </a:ext>
            </a:extLst>
          </p:cNvPr>
          <p:cNvGrpSpPr/>
          <p:nvPr/>
        </p:nvGrpSpPr>
        <p:grpSpPr>
          <a:xfrm>
            <a:off x="2644302" y="747865"/>
            <a:ext cx="6914281" cy="5365109"/>
            <a:chOff x="2633416" y="747865"/>
            <a:chExt cx="6914281" cy="5365109"/>
          </a:xfrm>
        </p:grpSpPr>
        <p:grpSp>
          <p:nvGrpSpPr>
            <p:cNvPr id="2" name="Group 2"/>
            <p:cNvGrpSpPr/>
            <p:nvPr/>
          </p:nvGrpSpPr>
          <p:grpSpPr>
            <a:xfrm>
              <a:off x="2633417" y="3910840"/>
              <a:ext cx="3461443" cy="1103716"/>
              <a:chOff x="0" y="-17813"/>
              <a:chExt cx="1195168" cy="381091"/>
            </a:xfrm>
          </p:grpSpPr>
          <p:sp>
            <p:nvSpPr>
              <p:cNvPr id="3" name="Freeform 3"/>
              <p:cNvSpPr/>
              <p:nvPr/>
            </p:nvSpPr>
            <p:spPr>
              <a:xfrm>
                <a:off x="0" y="0"/>
                <a:ext cx="1195168" cy="314416"/>
              </a:xfrm>
              <a:custGeom>
                <a:avLst/>
                <a:gdLst/>
                <a:ahLst/>
                <a:cxnLst/>
                <a:rect l="l" t="t" r="r" b="b"/>
                <a:pathLst>
                  <a:path w="1195168" h="314416">
                    <a:moveTo>
                      <a:pt x="4473" y="0"/>
                    </a:moveTo>
                    <a:lnTo>
                      <a:pt x="1190695" y="0"/>
                    </a:lnTo>
                    <a:cubicBezTo>
                      <a:pt x="1193166" y="0"/>
                      <a:pt x="1195168" y="2003"/>
                      <a:pt x="1195168" y="4473"/>
                    </a:cubicBezTo>
                    <a:lnTo>
                      <a:pt x="1195168" y="309943"/>
                    </a:lnTo>
                    <a:cubicBezTo>
                      <a:pt x="1195168" y="312414"/>
                      <a:pt x="1193166" y="314416"/>
                      <a:pt x="1190695" y="314416"/>
                    </a:cubicBezTo>
                    <a:lnTo>
                      <a:pt x="4473" y="314416"/>
                    </a:lnTo>
                    <a:cubicBezTo>
                      <a:pt x="2003" y="314416"/>
                      <a:pt x="0" y="312414"/>
                      <a:pt x="0" y="309943"/>
                    </a:cubicBezTo>
                    <a:lnTo>
                      <a:pt x="0" y="4473"/>
                    </a:lnTo>
                    <a:cubicBezTo>
                      <a:pt x="0" y="2003"/>
                      <a:pt x="2003" y="0"/>
                      <a:pt x="4473" y="0"/>
                    </a:cubicBezTo>
                    <a:close/>
                  </a:path>
                </a:pathLst>
              </a:custGeom>
              <a:solidFill>
                <a:srgbClr val="2A8085"/>
              </a:solidFill>
            </p:spPr>
            <p:txBody>
              <a:bodyPr/>
              <a:lstStyle/>
              <a:p>
                <a:endParaRPr lang="en-US"/>
              </a:p>
            </p:txBody>
          </p:sp>
          <p:sp>
            <p:nvSpPr>
              <p:cNvPr id="4" name="TextBox 4"/>
              <p:cNvSpPr txBox="1"/>
              <p:nvPr/>
            </p:nvSpPr>
            <p:spPr>
              <a:xfrm>
                <a:off x="0" y="-17813"/>
                <a:ext cx="1195168" cy="38109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000"/>
                  </a:lnSpc>
                </a:pPr>
                <a:r>
                  <a:rPr lang="en-US" sz="1333" b="1" spc="67">
                    <a:solidFill>
                      <a:srgbClr val="FFFFFF"/>
                    </a:solidFill>
                    <a:latin typeface="Arial"/>
                    <a:ea typeface="Aileron Bold"/>
                    <a:cs typeface="Arial"/>
                    <a:sym typeface="Aileron Bold"/>
                  </a:rPr>
                  <a:t>Vietkonkrēti [darbi]</a:t>
                </a:r>
              </a:p>
              <a:p>
                <a:pPr algn="ctr">
                  <a:lnSpc>
                    <a:spcPts val="2000"/>
                  </a:lnSpc>
                </a:pPr>
                <a:r>
                  <a:rPr lang="en-US" sz="1333" spc="67">
                    <a:solidFill>
                      <a:srgbClr val="FFFFFF"/>
                    </a:solidFill>
                    <a:latin typeface="Arial"/>
                    <a:ea typeface="Aileron"/>
                    <a:cs typeface="Arial"/>
                    <a:sym typeface="Aileron"/>
                  </a:rPr>
                  <a:t>(Spriedzes lauki. Skatuves mākslas tulkojumu antoloģija)</a:t>
                </a:r>
              </a:p>
            </p:txBody>
          </p:sp>
        </p:grpSp>
        <p:grpSp>
          <p:nvGrpSpPr>
            <p:cNvPr id="5" name="Group 5"/>
            <p:cNvGrpSpPr/>
            <p:nvPr/>
          </p:nvGrpSpPr>
          <p:grpSpPr>
            <a:xfrm>
              <a:off x="2633416" y="5272802"/>
              <a:ext cx="3472330" cy="840172"/>
              <a:chOff x="-3759" y="-32847"/>
              <a:chExt cx="1198927" cy="290094"/>
            </a:xfrm>
          </p:grpSpPr>
          <p:sp>
            <p:nvSpPr>
              <p:cNvPr id="6" name="Freeform 6"/>
              <p:cNvSpPr/>
              <p:nvPr/>
            </p:nvSpPr>
            <p:spPr>
              <a:xfrm>
                <a:off x="0" y="0"/>
                <a:ext cx="1195168" cy="223420"/>
              </a:xfrm>
              <a:custGeom>
                <a:avLst/>
                <a:gdLst/>
                <a:ahLst/>
                <a:cxnLst/>
                <a:rect l="l" t="t" r="r" b="b"/>
                <a:pathLst>
                  <a:path w="1195168" h="223420">
                    <a:moveTo>
                      <a:pt x="4473" y="0"/>
                    </a:moveTo>
                    <a:lnTo>
                      <a:pt x="1190695" y="0"/>
                    </a:lnTo>
                    <a:cubicBezTo>
                      <a:pt x="1193166" y="0"/>
                      <a:pt x="1195168" y="2003"/>
                      <a:pt x="1195168" y="4473"/>
                    </a:cubicBezTo>
                    <a:lnTo>
                      <a:pt x="1195168" y="218946"/>
                    </a:lnTo>
                    <a:cubicBezTo>
                      <a:pt x="1195168" y="221417"/>
                      <a:pt x="1193166" y="223420"/>
                      <a:pt x="1190695" y="223420"/>
                    </a:cubicBezTo>
                    <a:lnTo>
                      <a:pt x="4473" y="223420"/>
                    </a:lnTo>
                    <a:cubicBezTo>
                      <a:pt x="2003" y="223420"/>
                      <a:pt x="0" y="221417"/>
                      <a:pt x="0" y="218946"/>
                    </a:cubicBezTo>
                    <a:lnTo>
                      <a:pt x="0" y="4473"/>
                    </a:lnTo>
                    <a:cubicBezTo>
                      <a:pt x="0" y="2003"/>
                      <a:pt x="2003" y="0"/>
                      <a:pt x="4473" y="0"/>
                    </a:cubicBezTo>
                    <a:close/>
                  </a:path>
                </a:pathLst>
              </a:custGeom>
              <a:solidFill>
                <a:srgbClr val="9FCAB1"/>
              </a:solidFill>
            </p:spPr>
            <p:txBody>
              <a:bodyPr/>
              <a:lstStyle/>
              <a:p>
                <a:endParaRPr lang="en-US"/>
              </a:p>
            </p:txBody>
          </p:sp>
          <p:sp>
            <p:nvSpPr>
              <p:cNvPr id="7" name="TextBox 7"/>
              <p:cNvSpPr txBox="1"/>
              <p:nvPr/>
            </p:nvSpPr>
            <p:spPr>
              <a:xfrm>
                <a:off x="-3759" y="-32847"/>
                <a:ext cx="1195168" cy="290094"/>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000"/>
                  </a:lnSpc>
                </a:pPr>
                <a:r>
                  <a:rPr lang="en-US" sz="1333" b="1" spc="67">
                    <a:solidFill>
                      <a:srgbClr val="FFFFFF"/>
                    </a:solidFill>
                    <a:latin typeface="Arial"/>
                    <a:ea typeface="Aileron Bold"/>
                    <a:cs typeface="Arial"/>
                    <a:sym typeface="Aileron Bold"/>
                  </a:rPr>
                  <a:t>Lendarts </a:t>
                </a:r>
                <a:r>
                  <a:rPr lang="en-US" sz="1333" i="1" spc="67">
                    <a:solidFill>
                      <a:srgbClr val="FFFFFF"/>
                    </a:solidFill>
                    <a:latin typeface="Arial"/>
                    <a:ea typeface="Aileron Italics"/>
                    <a:cs typeface="Arial"/>
                    <a:sym typeface="Aileron Italics"/>
                  </a:rPr>
                  <a:t>(land-art)</a:t>
                </a:r>
              </a:p>
              <a:p>
                <a:pPr algn="ctr">
                  <a:lnSpc>
                    <a:spcPts val="2000"/>
                  </a:lnSpc>
                </a:pPr>
                <a:r>
                  <a:rPr lang="en-US" sz="1333" spc="67">
                    <a:solidFill>
                      <a:srgbClr val="FFFFFF"/>
                    </a:solidFill>
                    <a:latin typeface="Arial"/>
                    <a:ea typeface="Aileron"/>
                    <a:cs typeface="Arial"/>
                    <a:sym typeface="Aileron"/>
                  </a:rPr>
                  <a:t>(90tie. Laikmetīgā māksla Latvijā)</a:t>
                </a:r>
              </a:p>
            </p:txBody>
          </p:sp>
        </p:grpSp>
        <p:grpSp>
          <p:nvGrpSpPr>
            <p:cNvPr id="8" name="Group 8"/>
            <p:cNvGrpSpPr/>
            <p:nvPr/>
          </p:nvGrpSpPr>
          <p:grpSpPr>
            <a:xfrm>
              <a:off x="2644303" y="747865"/>
              <a:ext cx="3461443" cy="1103716"/>
              <a:chOff x="0" y="-32848"/>
              <a:chExt cx="1195168" cy="381091"/>
            </a:xfrm>
          </p:grpSpPr>
          <p:sp>
            <p:nvSpPr>
              <p:cNvPr id="9" name="Freeform 9"/>
              <p:cNvSpPr/>
              <p:nvPr/>
            </p:nvSpPr>
            <p:spPr>
              <a:xfrm>
                <a:off x="0" y="0"/>
                <a:ext cx="1195168" cy="314416"/>
              </a:xfrm>
              <a:custGeom>
                <a:avLst/>
                <a:gdLst/>
                <a:ahLst/>
                <a:cxnLst/>
                <a:rect l="l" t="t" r="r" b="b"/>
                <a:pathLst>
                  <a:path w="1195168" h="314416">
                    <a:moveTo>
                      <a:pt x="4473" y="0"/>
                    </a:moveTo>
                    <a:lnTo>
                      <a:pt x="1190695" y="0"/>
                    </a:lnTo>
                    <a:cubicBezTo>
                      <a:pt x="1193166" y="0"/>
                      <a:pt x="1195168" y="2003"/>
                      <a:pt x="1195168" y="4473"/>
                    </a:cubicBezTo>
                    <a:lnTo>
                      <a:pt x="1195168" y="309943"/>
                    </a:lnTo>
                    <a:cubicBezTo>
                      <a:pt x="1195168" y="312414"/>
                      <a:pt x="1193166" y="314416"/>
                      <a:pt x="1190695" y="314416"/>
                    </a:cubicBezTo>
                    <a:lnTo>
                      <a:pt x="4473" y="314416"/>
                    </a:lnTo>
                    <a:cubicBezTo>
                      <a:pt x="2003" y="314416"/>
                      <a:pt x="0" y="312414"/>
                      <a:pt x="0" y="309943"/>
                    </a:cubicBezTo>
                    <a:lnTo>
                      <a:pt x="0" y="4473"/>
                    </a:lnTo>
                    <a:cubicBezTo>
                      <a:pt x="0" y="2003"/>
                      <a:pt x="2003" y="0"/>
                      <a:pt x="4473" y="0"/>
                    </a:cubicBezTo>
                    <a:close/>
                  </a:path>
                </a:pathLst>
              </a:custGeom>
              <a:solidFill>
                <a:srgbClr val="2A8085"/>
              </a:solidFill>
            </p:spPr>
            <p:txBody>
              <a:bodyPr/>
              <a:lstStyle/>
              <a:p>
                <a:endParaRPr lang="en-US"/>
              </a:p>
            </p:txBody>
          </p:sp>
          <p:sp>
            <p:nvSpPr>
              <p:cNvPr id="10" name="TextBox 10"/>
              <p:cNvSpPr txBox="1"/>
              <p:nvPr/>
            </p:nvSpPr>
            <p:spPr>
              <a:xfrm>
                <a:off x="0" y="-32848"/>
                <a:ext cx="1195168" cy="38109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000"/>
                  </a:lnSpc>
                </a:pPr>
                <a:r>
                  <a:rPr lang="en-US" sz="1300" b="1" spc="67" err="1">
                    <a:solidFill>
                      <a:srgbClr val="FFFFFF"/>
                    </a:solidFill>
                    <a:latin typeface="Arial"/>
                    <a:ea typeface="Aileron Bold"/>
                    <a:cs typeface="Arial"/>
                    <a:sym typeface="Aileron Bold"/>
                  </a:rPr>
                  <a:t>Konkrētai</a:t>
                </a:r>
                <a:r>
                  <a:rPr lang="en-US" sz="1300" b="1" spc="67">
                    <a:solidFill>
                      <a:srgbClr val="FFFFFF"/>
                    </a:solidFill>
                    <a:latin typeface="Arial"/>
                    <a:ea typeface="Aileron Bold"/>
                    <a:cs typeface="Arial"/>
                    <a:sym typeface="Aileron Bold"/>
                  </a:rPr>
                  <a:t> </a:t>
                </a:r>
                <a:r>
                  <a:rPr lang="en-US" sz="1300" b="1" spc="67" err="1">
                    <a:solidFill>
                      <a:srgbClr val="FFFFFF"/>
                    </a:solidFill>
                    <a:latin typeface="Arial"/>
                    <a:ea typeface="Aileron Bold"/>
                    <a:cs typeface="Arial"/>
                    <a:sym typeface="Aileron Bold"/>
                  </a:rPr>
                  <a:t>vietai</a:t>
                </a:r>
                <a:r>
                  <a:rPr lang="en-US" sz="1300" b="1" spc="67">
                    <a:solidFill>
                      <a:srgbClr val="FFFFFF"/>
                    </a:solidFill>
                    <a:latin typeface="Arial"/>
                    <a:ea typeface="Aileron Bold"/>
                    <a:cs typeface="Arial"/>
                    <a:sym typeface="Aileron Bold"/>
                  </a:rPr>
                  <a:t> </a:t>
                </a:r>
                <a:r>
                  <a:rPr lang="en-US" sz="1300" b="1" spc="67" err="1">
                    <a:solidFill>
                      <a:srgbClr val="FFFFFF"/>
                    </a:solidFill>
                    <a:latin typeface="Arial"/>
                    <a:ea typeface="Aileron Bold"/>
                    <a:cs typeface="Arial"/>
                    <a:sym typeface="Aileron Bold"/>
                  </a:rPr>
                  <a:t>pielāgota</a:t>
                </a:r>
                <a:r>
                  <a:rPr lang="en-US" sz="1300" b="1" spc="67">
                    <a:solidFill>
                      <a:srgbClr val="FFFFFF"/>
                    </a:solidFill>
                    <a:latin typeface="Arial"/>
                    <a:ea typeface="Aileron Bold"/>
                    <a:cs typeface="Arial"/>
                    <a:sym typeface="Aileron Bold"/>
                  </a:rPr>
                  <a:t> </a:t>
                </a:r>
                <a:r>
                  <a:rPr lang="en-US" sz="1300" b="1" spc="67" err="1">
                    <a:solidFill>
                      <a:srgbClr val="FFFFFF"/>
                    </a:solidFill>
                    <a:latin typeface="Arial"/>
                    <a:ea typeface="Aileron Bold"/>
                    <a:cs typeface="Arial"/>
                    <a:sym typeface="Aileron Bold"/>
                  </a:rPr>
                  <a:t>māksla</a:t>
                </a:r>
                <a:endParaRPr lang="en-US" sz="1300" b="1" spc="67" err="1">
                  <a:solidFill>
                    <a:srgbClr val="FFFFFF"/>
                  </a:solidFill>
                  <a:latin typeface="Arial"/>
                  <a:ea typeface="Aileron Bold"/>
                  <a:cs typeface="Arial"/>
                </a:endParaRPr>
              </a:p>
              <a:p>
                <a:pPr algn="ctr">
                  <a:lnSpc>
                    <a:spcPts val="2000"/>
                  </a:lnSpc>
                </a:pPr>
                <a:r>
                  <a:rPr lang="en-US" sz="1300" spc="67">
                    <a:solidFill>
                      <a:srgbClr val="FFFFFF"/>
                    </a:solidFill>
                    <a:latin typeface="Arial"/>
                    <a:ea typeface="Aileron"/>
                    <a:cs typeface="Arial"/>
                    <a:sym typeface="Aileron"/>
                  </a:rPr>
                  <a:t>(</a:t>
                </a:r>
                <a:r>
                  <a:rPr lang="en-US" sz="1300" i="1" spc="67">
                    <a:solidFill>
                      <a:srgbClr val="FFFFFF"/>
                    </a:solidFill>
                    <a:latin typeface="Arial"/>
                    <a:ea typeface="Aileron Italics"/>
                    <a:cs typeface="Arial"/>
                    <a:sym typeface="Aileron Italics"/>
                  </a:rPr>
                  <a:t>Survival kit 15</a:t>
                </a:r>
                <a:r>
                  <a:rPr lang="en-US" sz="1300" i="1" spc="67">
                    <a:solidFill>
                      <a:srgbClr val="FFFFFF"/>
                    </a:solidFill>
                    <a:latin typeface="Arial"/>
                    <a:ea typeface="Aileron"/>
                    <a:cs typeface="Arial"/>
                    <a:sym typeface="Aileron"/>
                  </a:rPr>
                  <a:t> </a:t>
                </a:r>
                <a:r>
                  <a:rPr lang="en-US" sz="1300" spc="67" err="1">
                    <a:solidFill>
                      <a:srgbClr val="FFFFFF"/>
                    </a:solidFill>
                    <a:latin typeface="Arial"/>
                    <a:ea typeface="Aileron"/>
                    <a:cs typeface="Arial"/>
                    <a:sym typeface="Aileron"/>
                  </a:rPr>
                  <a:t>katalogs</a:t>
                </a:r>
                <a:r>
                  <a:rPr lang="en-US" sz="1300" spc="67">
                    <a:solidFill>
                      <a:srgbClr val="FFFFFF"/>
                    </a:solidFill>
                    <a:latin typeface="Arial"/>
                    <a:ea typeface="Aileron"/>
                    <a:cs typeface="Arial"/>
                    <a:sym typeface="Aileron"/>
                  </a:rPr>
                  <a:t>)</a:t>
                </a:r>
                <a:endParaRPr lang="en-US" sz="1300" spc="67">
                  <a:solidFill>
                    <a:srgbClr val="FFFFFF"/>
                  </a:solidFill>
                  <a:latin typeface="Arial"/>
                  <a:ea typeface="Aileron"/>
                  <a:cs typeface="Arial"/>
                </a:endParaRPr>
              </a:p>
            </p:txBody>
          </p:sp>
        </p:grpSp>
        <p:grpSp>
          <p:nvGrpSpPr>
            <p:cNvPr id="11" name="Group 11"/>
            <p:cNvGrpSpPr/>
            <p:nvPr/>
          </p:nvGrpSpPr>
          <p:grpSpPr>
            <a:xfrm>
              <a:off x="2644303" y="2352665"/>
              <a:ext cx="3461443" cy="1103716"/>
              <a:chOff x="0" y="-25330"/>
              <a:chExt cx="1195168" cy="381091"/>
            </a:xfrm>
          </p:grpSpPr>
          <p:sp>
            <p:nvSpPr>
              <p:cNvPr id="12" name="Freeform 12"/>
              <p:cNvSpPr/>
              <p:nvPr/>
            </p:nvSpPr>
            <p:spPr>
              <a:xfrm>
                <a:off x="0" y="0"/>
                <a:ext cx="1195168" cy="314416"/>
              </a:xfrm>
              <a:custGeom>
                <a:avLst/>
                <a:gdLst/>
                <a:ahLst/>
                <a:cxnLst/>
                <a:rect l="l" t="t" r="r" b="b"/>
                <a:pathLst>
                  <a:path w="1195168" h="314416">
                    <a:moveTo>
                      <a:pt x="4473" y="0"/>
                    </a:moveTo>
                    <a:lnTo>
                      <a:pt x="1190695" y="0"/>
                    </a:lnTo>
                    <a:cubicBezTo>
                      <a:pt x="1193166" y="0"/>
                      <a:pt x="1195168" y="2003"/>
                      <a:pt x="1195168" y="4473"/>
                    </a:cubicBezTo>
                    <a:lnTo>
                      <a:pt x="1195168" y="309943"/>
                    </a:lnTo>
                    <a:cubicBezTo>
                      <a:pt x="1195168" y="312414"/>
                      <a:pt x="1193166" y="314416"/>
                      <a:pt x="1190695" y="314416"/>
                    </a:cubicBezTo>
                    <a:lnTo>
                      <a:pt x="4473" y="314416"/>
                    </a:lnTo>
                    <a:cubicBezTo>
                      <a:pt x="2003" y="314416"/>
                      <a:pt x="0" y="312414"/>
                      <a:pt x="0" y="309943"/>
                    </a:cubicBezTo>
                    <a:lnTo>
                      <a:pt x="0" y="4473"/>
                    </a:lnTo>
                    <a:cubicBezTo>
                      <a:pt x="0" y="2003"/>
                      <a:pt x="2003" y="0"/>
                      <a:pt x="4473" y="0"/>
                    </a:cubicBezTo>
                    <a:close/>
                  </a:path>
                </a:pathLst>
              </a:custGeom>
              <a:solidFill>
                <a:srgbClr val="9FCAB1"/>
              </a:solidFill>
            </p:spPr>
            <p:txBody>
              <a:bodyPr/>
              <a:lstStyle/>
              <a:p>
                <a:endParaRPr lang="en-US"/>
              </a:p>
            </p:txBody>
          </p:sp>
          <p:sp>
            <p:nvSpPr>
              <p:cNvPr id="13" name="TextBox 13"/>
              <p:cNvSpPr txBox="1"/>
              <p:nvPr/>
            </p:nvSpPr>
            <p:spPr>
              <a:xfrm>
                <a:off x="0" y="-25330"/>
                <a:ext cx="1195168" cy="381091"/>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000"/>
                  </a:lnSpc>
                </a:pPr>
                <a:r>
                  <a:rPr lang="en-US" sz="1333" b="1" spc="67">
                    <a:solidFill>
                      <a:srgbClr val="FFFFFF"/>
                    </a:solidFill>
                    <a:latin typeface="Arial"/>
                    <a:ea typeface="Aileron Bold"/>
                    <a:cs typeface="Arial"/>
                    <a:sym typeface="Aileron Bold"/>
                  </a:rPr>
                  <a:t>Īpašvietas [izrādes] </a:t>
                </a:r>
              </a:p>
              <a:p>
                <a:pPr algn="ctr">
                  <a:lnSpc>
                    <a:spcPts val="2000"/>
                  </a:lnSpc>
                </a:pPr>
                <a:r>
                  <a:rPr lang="en-US" sz="1333" spc="67">
                    <a:solidFill>
                      <a:srgbClr val="FFFFFF"/>
                    </a:solidFill>
                    <a:latin typeface="Arial"/>
                    <a:ea typeface="Aileron"/>
                    <a:cs typeface="Arial"/>
                    <a:sym typeface="Aileron"/>
                  </a:rPr>
                  <a:t>(Kitija Balcare "Ekoteātris Latvijā". Nacionālā enciklopēdija.)</a:t>
                </a:r>
              </a:p>
            </p:txBody>
          </p:sp>
        </p:grpSp>
        <p:sp>
          <p:nvSpPr>
            <p:cNvPr id="14" name="AutoShape 14"/>
            <p:cNvSpPr/>
            <p:nvPr/>
          </p:nvSpPr>
          <p:spPr>
            <a:xfrm>
              <a:off x="6105746" y="1298305"/>
              <a:ext cx="1161333" cy="932501"/>
            </a:xfrm>
            <a:prstGeom prst="line">
              <a:avLst/>
            </a:prstGeom>
            <a:ln w="47625" cap="flat">
              <a:solidFill>
                <a:srgbClr val="A8A8A8"/>
              </a:solidFill>
              <a:prstDash val="solid"/>
              <a:headEnd type="triangle" w="lg" len="med"/>
              <a:tailEnd type="none" w="sm" len="sm"/>
            </a:ln>
          </p:spPr>
          <p:txBody>
            <a:bodyPr/>
            <a:lstStyle/>
            <a:p>
              <a:endParaRPr lang="en-US"/>
            </a:p>
          </p:txBody>
        </p:sp>
        <p:sp>
          <p:nvSpPr>
            <p:cNvPr id="15" name="AutoShape 15"/>
            <p:cNvSpPr/>
            <p:nvPr/>
          </p:nvSpPr>
          <p:spPr>
            <a:xfrm flipH="1">
              <a:off x="6105746" y="3705032"/>
              <a:ext cx="1069201" cy="658275"/>
            </a:xfrm>
            <a:prstGeom prst="line">
              <a:avLst/>
            </a:prstGeom>
            <a:ln w="47625" cap="flat">
              <a:solidFill>
                <a:srgbClr val="A8A8A8"/>
              </a:solidFill>
              <a:prstDash val="solid"/>
              <a:headEnd type="none" w="sm" len="sm"/>
              <a:tailEnd type="triangle" w="lg" len="med"/>
            </a:ln>
          </p:spPr>
          <p:txBody>
            <a:bodyPr/>
            <a:lstStyle/>
            <a:p>
              <a:endParaRPr lang="en-US"/>
            </a:p>
          </p:txBody>
        </p:sp>
        <p:sp>
          <p:nvSpPr>
            <p:cNvPr id="16" name="AutoShape 16"/>
            <p:cNvSpPr/>
            <p:nvPr/>
          </p:nvSpPr>
          <p:spPr>
            <a:xfrm>
              <a:off x="6105746" y="2881333"/>
              <a:ext cx="882227" cy="61983"/>
            </a:xfrm>
            <a:prstGeom prst="line">
              <a:avLst/>
            </a:prstGeom>
            <a:ln w="47625" cap="flat">
              <a:solidFill>
                <a:srgbClr val="A8A8A8"/>
              </a:solidFill>
              <a:prstDash val="solid"/>
              <a:headEnd type="triangle" w="lg" len="med"/>
              <a:tailEnd type="none" w="sm" len="sm"/>
            </a:ln>
          </p:spPr>
          <p:txBody>
            <a:bodyPr/>
            <a:lstStyle/>
            <a:p>
              <a:endParaRPr lang="en-US"/>
            </a:p>
          </p:txBody>
        </p:sp>
        <p:sp>
          <p:nvSpPr>
            <p:cNvPr id="17" name="AutoShape 17"/>
            <p:cNvSpPr/>
            <p:nvPr/>
          </p:nvSpPr>
          <p:spPr>
            <a:xfrm flipH="1">
              <a:off x="6105746" y="4027563"/>
              <a:ext cx="1352321" cy="1663904"/>
            </a:xfrm>
            <a:prstGeom prst="line">
              <a:avLst/>
            </a:prstGeom>
            <a:ln w="47625" cap="flat">
              <a:solidFill>
                <a:srgbClr val="A8A8A8"/>
              </a:solidFill>
              <a:prstDash val="solid"/>
              <a:headEnd type="none" w="sm" len="sm"/>
              <a:tailEnd type="triangle" w="lg" len="med"/>
            </a:ln>
          </p:spPr>
          <p:txBody>
            <a:bodyPr/>
            <a:lstStyle/>
            <a:p>
              <a:endParaRPr lang="en-US"/>
            </a:p>
          </p:txBody>
        </p:sp>
        <p:grpSp>
          <p:nvGrpSpPr>
            <p:cNvPr id="18" name="Group 18"/>
            <p:cNvGrpSpPr/>
            <p:nvPr/>
          </p:nvGrpSpPr>
          <p:grpSpPr>
            <a:xfrm>
              <a:off x="6984874" y="1751715"/>
              <a:ext cx="2562823" cy="256282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EB64"/>
              </a:solidFill>
            </p:spPr>
            <p:txBody>
              <a:bodyPr/>
              <a:lstStyle/>
              <a:p>
                <a:endParaRPr lang="en-US"/>
              </a:p>
            </p:txBody>
          </p:sp>
          <p:sp>
            <p:nvSpPr>
              <p:cNvPr id="20" name="TextBox 20"/>
              <p:cNvSpPr txBox="1"/>
              <p:nvPr/>
            </p:nvSpPr>
            <p:spPr>
              <a:xfrm>
                <a:off x="76200" y="66428"/>
                <a:ext cx="660400" cy="746125"/>
              </a:xfrm>
              <a:prstGeom prst="rect">
                <a:avLst/>
              </a:prstGeom>
            </p:spPr>
            <p:txBody>
              <a:bodyPr lIns="33867" tIns="33867" rIns="33867" bIns="33867" rtlCol="0" anchor="ct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899"/>
                  </a:lnSpc>
                </a:pPr>
                <a:r>
                  <a:rPr lang="en-US" sz="1933" b="1" spc="96">
                    <a:solidFill>
                      <a:srgbClr val="2A8085"/>
                    </a:solidFill>
                    <a:latin typeface="Arial"/>
                    <a:ea typeface="Aileron Bold"/>
                    <a:cs typeface="Arial"/>
                    <a:sym typeface="Aileron Bold"/>
                  </a:rPr>
                  <a:t>SITE-SPECIFIC (ART)</a:t>
                </a:r>
              </a:p>
            </p:txBody>
          </p:sp>
        </p:grpSp>
      </p:grpSp>
    </p:spTree>
    <p:extLst>
      <p:ext uri="{BB962C8B-B14F-4D97-AF65-F5344CB8AC3E}">
        <p14:creationId xmlns:p14="http://schemas.microsoft.com/office/powerpoint/2010/main" val="909820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C653D72-D50A-919D-A1FD-ADF6EE5EACE9}"/>
              </a:ext>
            </a:extLst>
          </p:cNvPr>
          <p:cNvSpPr>
            <a:spLocks noGrp="1"/>
          </p:cNvSpPr>
          <p:nvPr>
            <p:ph type="title"/>
          </p:nvPr>
        </p:nvSpPr>
        <p:spPr>
          <a:xfrm>
            <a:off x="838200" y="993085"/>
            <a:ext cx="10515600" cy="1046254"/>
          </a:xfrm>
        </p:spPr>
        <p:txBody>
          <a:bodyPr/>
          <a:lstStyle/>
          <a:p>
            <a:r>
              <a:rPr lang="lv-LV">
                <a:latin typeface="Arial"/>
                <a:cs typeface="Arial"/>
              </a:rPr>
              <a:t>SECINĀJUMI</a:t>
            </a:r>
            <a:endParaRPr lang="lv-LV"/>
          </a:p>
        </p:txBody>
      </p:sp>
      <p:grpSp>
        <p:nvGrpSpPr>
          <p:cNvPr id="6" name="Grupa 5">
            <a:extLst>
              <a:ext uri="{FF2B5EF4-FFF2-40B4-BE49-F238E27FC236}">
                <a16:creationId xmlns:a16="http://schemas.microsoft.com/office/drawing/2014/main" id="{447DB1DB-D13D-42EE-272C-24881879E22A}"/>
              </a:ext>
            </a:extLst>
          </p:cNvPr>
          <p:cNvGrpSpPr/>
          <p:nvPr/>
        </p:nvGrpSpPr>
        <p:grpSpPr>
          <a:xfrm>
            <a:off x="6323598" y="1687325"/>
            <a:ext cx="5870021" cy="3804704"/>
            <a:chOff x="6323598" y="1687325"/>
            <a:chExt cx="5870021" cy="3804704"/>
          </a:xfrm>
        </p:grpSpPr>
        <p:pic>
          <p:nvPicPr>
            <p:cNvPr id="5" name="Attēls 4" descr="Attēls, kurā ir teksts, ekrānuzņēmums, fonts, dizains&#10;&#10;Apraksts ģenerēts automātiski">
              <a:extLst>
                <a:ext uri="{FF2B5EF4-FFF2-40B4-BE49-F238E27FC236}">
                  <a16:creationId xmlns:a16="http://schemas.microsoft.com/office/drawing/2014/main" id="{DE3EC8CC-6823-5A5E-18BC-B7F75C2F9F68}"/>
                </a:ext>
              </a:extLst>
            </p:cNvPr>
            <p:cNvPicPr>
              <a:picLocks noChangeAspect="1"/>
            </p:cNvPicPr>
            <p:nvPr/>
          </p:nvPicPr>
          <p:blipFill>
            <a:blip r:embed="rId2"/>
            <a:srcRect l="44806" t="18571" r="22" b="17718"/>
            <a:stretch/>
          </p:blipFill>
          <p:spPr>
            <a:xfrm>
              <a:off x="6323598" y="1687325"/>
              <a:ext cx="5870021" cy="3804704"/>
            </a:xfrm>
            <a:prstGeom prst="rect">
              <a:avLst/>
            </a:prstGeom>
            <a:ln>
              <a:noFill/>
            </a:ln>
            <a:effectLst>
              <a:softEdge rad="112500"/>
            </a:effectLst>
          </p:spPr>
        </p:pic>
        <p:sp>
          <p:nvSpPr>
            <p:cNvPr id="4" name="TextBox 3">
              <a:extLst>
                <a:ext uri="{FF2B5EF4-FFF2-40B4-BE49-F238E27FC236}">
                  <a16:creationId xmlns:a16="http://schemas.microsoft.com/office/drawing/2014/main" id="{D89C9071-F50A-DB2C-0888-01E6A37761EE}"/>
                </a:ext>
              </a:extLst>
            </p:cNvPr>
            <p:cNvSpPr txBox="1"/>
            <p:nvPr/>
          </p:nvSpPr>
          <p:spPr>
            <a:xfrm>
              <a:off x="8979997" y="1865128"/>
              <a:ext cx="7127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sz="1050">
                  <a:solidFill>
                    <a:schemeClr val="bg1">
                      <a:lumMod val="95000"/>
                    </a:schemeClr>
                  </a:solidFill>
                  <a:cs typeface="Arial"/>
                </a:rPr>
                <a:t>-</a:t>
              </a:r>
            </a:p>
          </p:txBody>
        </p:sp>
      </p:grpSp>
      <p:sp>
        <p:nvSpPr>
          <p:cNvPr id="3" name="Satura vietturis 2">
            <a:extLst>
              <a:ext uri="{FF2B5EF4-FFF2-40B4-BE49-F238E27FC236}">
                <a16:creationId xmlns:a16="http://schemas.microsoft.com/office/drawing/2014/main" id="{44E9C0A2-0F96-9E59-5BA2-DED2A8344260}"/>
              </a:ext>
            </a:extLst>
          </p:cNvPr>
          <p:cNvSpPr>
            <a:spLocks noGrp="1"/>
          </p:cNvSpPr>
          <p:nvPr>
            <p:ph idx="1"/>
          </p:nvPr>
        </p:nvSpPr>
        <p:spPr>
          <a:xfrm>
            <a:off x="838200" y="1765468"/>
            <a:ext cx="5352048" cy="4156361"/>
          </a:xfrm>
        </p:spPr>
        <p:txBody>
          <a:bodyPr vert="horz" lIns="91440" tIns="45720" rIns="91440" bIns="45720" rtlCol="0" anchor="t">
            <a:normAutofit lnSpcReduction="10000"/>
          </a:bodyPr>
          <a:lstStyle/>
          <a:p>
            <a:pPr marL="0" indent="0">
              <a:lnSpc>
                <a:spcPct val="90000"/>
              </a:lnSpc>
              <a:buNone/>
            </a:pPr>
            <a:endParaRPr lang="lv-LV" sz="1300">
              <a:latin typeface="Arial"/>
              <a:cs typeface="Arial"/>
            </a:endParaRPr>
          </a:p>
          <a:p>
            <a:pPr>
              <a:lnSpc>
                <a:spcPct val="90000"/>
              </a:lnSpc>
            </a:pPr>
            <a:r>
              <a:rPr lang="lv-LV" sz="1800">
                <a:latin typeface="Arial"/>
                <a:cs typeface="Arial"/>
              </a:rPr>
              <a:t>Tiek lietoti no angļu valodas netulkoti jēdzieni, kuriem nekonsekvences dēļ tiek veidoti dažādi atveidojumi</a:t>
            </a:r>
            <a:r>
              <a:rPr lang="en-US" sz="1800">
                <a:latin typeface="Arial"/>
                <a:cs typeface="Arial"/>
              </a:rPr>
              <a:t>/m</a:t>
            </a:r>
            <a:r>
              <a:rPr lang="lv-LV" sz="1800">
                <a:latin typeface="Arial"/>
                <a:cs typeface="Arial"/>
              </a:rPr>
              <a:t>ēģinājumi tos tulkot, katrs ar savu specifiku. </a:t>
            </a:r>
          </a:p>
          <a:p>
            <a:pPr>
              <a:lnSpc>
                <a:spcPct val="90000"/>
              </a:lnSpc>
            </a:pPr>
            <a:r>
              <a:rPr lang="lv-LV" sz="1800">
                <a:latin typeface="Arial"/>
                <a:cs typeface="Arial"/>
              </a:rPr>
              <a:t>Terminus mēdz pielāgot sarunas kontekstam, tādējādi radot vēl jaunas interpretācijas un pašus terminus.</a:t>
            </a:r>
            <a:endParaRPr lang="lv-LV" sz="1800"/>
          </a:p>
          <a:p>
            <a:pPr>
              <a:lnSpc>
                <a:spcPct val="90000"/>
              </a:lnSpc>
            </a:pPr>
            <a:r>
              <a:rPr lang="lv-LV" sz="1800">
                <a:latin typeface="Arial"/>
                <a:cs typeface="Arial"/>
              </a:rPr>
              <a:t>Novērojama nekonsekvence jēdzienu interpretācijā un lietojumā </a:t>
            </a:r>
            <a:r>
              <a:rPr lang="lv-LV" sz="1800" b="1">
                <a:latin typeface="Calibri"/>
                <a:cs typeface="Calibri"/>
              </a:rPr>
              <a:t> </a:t>
            </a:r>
            <a:r>
              <a:rPr lang="lv-LV" sz="1800" b="1">
                <a:latin typeface="Wingdings"/>
                <a:cs typeface="Arial"/>
                <a:sym typeface="Wingdings"/>
              </a:rPr>
              <a:t>à</a:t>
            </a:r>
            <a:endParaRPr lang="lv-LV" sz="1800" b="1">
              <a:latin typeface="Calibri"/>
              <a:cs typeface="Calibri"/>
            </a:endParaRPr>
          </a:p>
          <a:p>
            <a:pPr>
              <a:lnSpc>
                <a:spcPct val="90000"/>
              </a:lnSpc>
            </a:pPr>
            <a:r>
              <a:rPr lang="lv-LV" sz="1800">
                <a:latin typeface="Arial"/>
                <a:cs typeface="Arial"/>
              </a:rPr>
              <a:t>Pētniecības attīstības problemātika, sarežģījumi domu definēšanā un to precizitātē, ņemot vērā dažādās interpretācijas prizmas </a:t>
            </a:r>
            <a:r>
              <a:rPr lang="lv-LV" sz="1800" b="1">
                <a:latin typeface="Calibri"/>
                <a:cs typeface="Calibri"/>
              </a:rPr>
              <a:t> </a:t>
            </a:r>
            <a:r>
              <a:rPr lang="lv-LV" sz="1800" b="1">
                <a:latin typeface="Wingdings"/>
                <a:cs typeface="Arial"/>
                <a:sym typeface="Wingdings"/>
              </a:rPr>
              <a:t>à</a:t>
            </a:r>
            <a:endParaRPr lang="en-US" sz="1800">
              <a:solidFill>
                <a:srgbClr val="000000"/>
              </a:solidFill>
              <a:latin typeface="Arial"/>
              <a:cs typeface="Arial"/>
            </a:endParaRPr>
          </a:p>
          <a:p>
            <a:pPr>
              <a:lnSpc>
                <a:spcPct val="90000"/>
              </a:lnSpc>
            </a:pPr>
            <a:r>
              <a:rPr lang="lv-LV" sz="1800">
                <a:latin typeface="Arial"/>
                <a:cs typeface="Arial"/>
              </a:rPr>
              <a:t>Sarežģījumi lokālu izpētes procesu un jaunu zināšanu veidošanā. </a:t>
            </a:r>
            <a:endParaRPr lang="en-US" sz="1800">
              <a:solidFill>
                <a:srgbClr val="000000"/>
              </a:solidFill>
              <a:latin typeface="Arial"/>
              <a:cs typeface="Arial"/>
            </a:endParaRPr>
          </a:p>
        </p:txBody>
      </p:sp>
    </p:spTree>
    <p:extLst>
      <p:ext uri="{BB962C8B-B14F-4D97-AF65-F5344CB8AC3E}">
        <p14:creationId xmlns:p14="http://schemas.microsoft.com/office/powerpoint/2010/main" val="67482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5D25F62-2F31-7960-B909-48E80B4924BF}"/>
              </a:ext>
            </a:extLst>
          </p:cNvPr>
          <p:cNvSpPr>
            <a:spLocks noGrp="1"/>
          </p:cNvSpPr>
          <p:nvPr>
            <p:ph type="ctrTitle"/>
          </p:nvPr>
        </p:nvSpPr>
        <p:spPr/>
        <p:txBody>
          <a:bodyPr/>
          <a:lstStyle/>
          <a:p>
            <a:r>
              <a:rPr lang="lv-LV">
                <a:latin typeface="Arial"/>
                <a:cs typeface="Arial"/>
              </a:rPr>
              <a:t>PALDIES PAR UZMANĪBU!</a:t>
            </a:r>
            <a:endParaRPr lang="lv-LV"/>
          </a:p>
        </p:txBody>
      </p:sp>
    </p:spTree>
    <p:extLst>
      <p:ext uri="{BB962C8B-B14F-4D97-AF65-F5344CB8AC3E}">
        <p14:creationId xmlns:p14="http://schemas.microsoft.com/office/powerpoint/2010/main" val="113161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299B970-778E-6C0C-CECB-8A6235389A50}"/>
              </a:ext>
            </a:extLst>
          </p:cNvPr>
          <p:cNvSpPr>
            <a:spLocks noGrp="1"/>
          </p:cNvSpPr>
          <p:nvPr>
            <p:ph type="title"/>
          </p:nvPr>
        </p:nvSpPr>
        <p:spPr>
          <a:xfrm>
            <a:off x="657679" y="2004854"/>
            <a:ext cx="10515600" cy="2852737"/>
          </a:xfrm>
        </p:spPr>
        <p:txBody>
          <a:bodyPr vert="horz" lIns="91440" tIns="45720" rIns="91440" bIns="45720" rtlCol="0" anchor="ctr">
            <a:noAutofit/>
          </a:bodyPr>
          <a:lstStyle/>
          <a:p>
            <a:r>
              <a:rPr lang="lv-LV" sz="2000" b="0" i="1">
                <a:latin typeface="Arial"/>
                <a:cs typeface="Arial"/>
              </a:rPr>
              <a:t>Runājot par telpu, valda </a:t>
            </a:r>
            <a:r>
              <a:rPr lang="lv-LV" sz="2000" b="0" i="1" err="1">
                <a:latin typeface="Arial"/>
                <a:cs typeface="Arial"/>
              </a:rPr>
              <a:t>ambivalence</a:t>
            </a:r>
            <a:r>
              <a:rPr lang="lv-LV" sz="2000" b="0" i="1">
                <a:latin typeface="Arial"/>
                <a:cs typeface="Arial"/>
              </a:rPr>
              <a:t> un jēdzienu nenoteiktība. Mēs par telpu runājam gan kā par kaut kādu sociālu telpu, gan fizisku telpu un tamlīdzīgi. Un droši vien būtu izpalīdzīgi to kaut kā sašaurināt. Mēs te visi arī velkam tādas iemiesotās jeb izplestās telpas līmenī – tas, kā telpa tiek izmantota. Šādā ziņā, protams, varu pateikt, ka telpiskums un telpa ir fundamentāla metafiziski </a:t>
            </a:r>
            <a:r>
              <a:rPr lang="lv-LV" sz="2000" b="0" i="1" err="1">
                <a:latin typeface="Arial"/>
                <a:cs typeface="Arial"/>
              </a:rPr>
              <a:t>ontoloģiska</a:t>
            </a:r>
            <a:r>
              <a:rPr lang="lv-LV" sz="2000" b="0" i="1">
                <a:latin typeface="Arial"/>
                <a:cs typeface="Arial"/>
              </a:rPr>
              <a:t> kategorija, tāpat kā laiks, tāpat kā esamība, jo mēs esam ķermeniski izplesti telpā. Tiktāl tas ir kaut kas absolūti neapejams cilvēka eksistences sakarā. Un otrs aspekts – vēsturiskā attieksme – kā to izmantot, kā to iedzīvināt u.tml.</a:t>
            </a:r>
            <a:br>
              <a:rPr lang="lv-LV" sz="2000" b="0" i="1">
                <a:latin typeface="Arial"/>
                <a:cs typeface="Arial"/>
              </a:rPr>
            </a:br>
            <a:r>
              <a:rPr lang="lv-LV" sz="2000" b="0" i="1">
                <a:latin typeface="Arial"/>
                <a:cs typeface="Arial"/>
              </a:rPr>
              <a:t>Un te nu sanāk kaut kāds neapejamais paradokss, kas mums te labi izskanēja – ka pat nedarbojoties ar telpu, mēs ar to darbojamies. </a:t>
            </a:r>
            <a:endParaRPr lang="lv-LV"/>
          </a:p>
        </p:txBody>
      </p:sp>
      <p:sp>
        <p:nvSpPr>
          <p:cNvPr id="4" name="TextBox 3">
            <a:extLst>
              <a:ext uri="{FF2B5EF4-FFF2-40B4-BE49-F238E27FC236}">
                <a16:creationId xmlns:a16="http://schemas.microsoft.com/office/drawing/2014/main" id="{4DB4BDA4-251A-31D9-03B4-6D45C73C9742}"/>
              </a:ext>
            </a:extLst>
          </p:cNvPr>
          <p:cNvSpPr txBox="1"/>
          <p:nvPr/>
        </p:nvSpPr>
        <p:spPr>
          <a:xfrm>
            <a:off x="-464" y="6584886"/>
            <a:ext cx="55883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200" i="1">
                <a:solidFill>
                  <a:schemeClr val="bg2">
                    <a:lumMod val="49000"/>
                  </a:schemeClr>
                </a:solidFill>
                <a:cs typeface="Arial" panose="020B0604020202020204"/>
              </a:rPr>
              <a:t>Citāts no diskusijas "Īpaša vieta laikmetīgajai mākslai. Kas notiek savvaļā?"</a:t>
            </a:r>
            <a:endParaRPr lang="lv-LV">
              <a:cs typeface="Arial" panose="020B0604020202020204"/>
            </a:endParaRPr>
          </a:p>
        </p:txBody>
      </p:sp>
    </p:spTree>
    <p:extLst>
      <p:ext uri="{BB962C8B-B14F-4D97-AF65-F5344CB8AC3E}">
        <p14:creationId xmlns:p14="http://schemas.microsoft.com/office/powerpoint/2010/main" val="4165584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ttēls 22" descr="Attēls, kurā ir teksts, vizītkarte, diagramma, dizains&#10;&#10;Apraksts ģenerēts automātiski">
            <a:extLst>
              <a:ext uri="{FF2B5EF4-FFF2-40B4-BE49-F238E27FC236}">
                <a16:creationId xmlns:a16="http://schemas.microsoft.com/office/drawing/2014/main" id="{BC0E3F4C-FF06-2ABA-ECF8-E70DDFABA945}"/>
              </a:ext>
            </a:extLst>
          </p:cNvPr>
          <p:cNvPicPr>
            <a:picLocks noChangeAspect="1"/>
          </p:cNvPicPr>
          <p:nvPr/>
        </p:nvPicPr>
        <p:blipFill>
          <a:blip r:embed="rId2"/>
          <a:srcRect l="19212" t="18549" r="19570" b="20171"/>
          <a:stretch/>
        </p:blipFill>
        <p:spPr>
          <a:xfrm>
            <a:off x="2937998" y="2817922"/>
            <a:ext cx="5995737" cy="3412002"/>
          </a:xfrm>
          <a:prstGeom prst="rect">
            <a:avLst/>
          </a:prstGeom>
        </p:spPr>
      </p:pic>
      <p:sp>
        <p:nvSpPr>
          <p:cNvPr id="2" name="Title 1">
            <a:extLst>
              <a:ext uri="{FF2B5EF4-FFF2-40B4-BE49-F238E27FC236}">
                <a16:creationId xmlns:a16="http://schemas.microsoft.com/office/drawing/2014/main" id="{646A3FCB-C42D-1354-F458-FA0763698186}"/>
              </a:ext>
            </a:extLst>
          </p:cNvPr>
          <p:cNvSpPr>
            <a:spLocks noGrp="1"/>
          </p:cNvSpPr>
          <p:nvPr>
            <p:ph type="title"/>
          </p:nvPr>
        </p:nvSpPr>
        <p:spPr>
          <a:xfrm>
            <a:off x="677778" y="754724"/>
            <a:ext cx="10515600" cy="1046254"/>
          </a:xfrm>
        </p:spPr>
        <p:txBody>
          <a:bodyPr/>
          <a:lstStyle/>
          <a:p>
            <a:r>
              <a:rPr lang="en-US">
                <a:latin typeface="Arial"/>
                <a:cs typeface="Arial"/>
              </a:rPr>
              <a:t>REFERĀTA MĒRĶIS</a:t>
            </a:r>
            <a:endParaRPr lang="en-US"/>
          </a:p>
        </p:txBody>
      </p:sp>
      <p:sp>
        <p:nvSpPr>
          <p:cNvPr id="3" name="Content Placeholder 2">
            <a:extLst>
              <a:ext uri="{FF2B5EF4-FFF2-40B4-BE49-F238E27FC236}">
                <a16:creationId xmlns:a16="http://schemas.microsoft.com/office/drawing/2014/main" id="{C26A4DCB-81DE-B2DB-8AB1-C1B3DBEC048B}"/>
              </a:ext>
            </a:extLst>
          </p:cNvPr>
          <p:cNvSpPr>
            <a:spLocks noGrp="1"/>
          </p:cNvSpPr>
          <p:nvPr>
            <p:ph idx="1"/>
          </p:nvPr>
        </p:nvSpPr>
        <p:spPr>
          <a:xfrm>
            <a:off x="473088" y="1087996"/>
            <a:ext cx="10711190" cy="2943179"/>
          </a:xfrm>
        </p:spPr>
        <p:txBody>
          <a:bodyPr anchor="ctr">
            <a:normAutofit/>
          </a:bodyPr>
          <a:lstStyle/>
          <a:p>
            <a:pPr marL="0" indent="0">
              <a:buNone/>
            </a:pPr>
            <a:endParaRPr lang="lv-LV">
              <a:latin typeface="Arial"/>
              <a:cs typeface="Arial"/>
            </a:endParaRPr>
          </a:p>
          <a:p>
            <a:r>
              <a:rPr lang="en-US" sz="1900" err="1">
                <a:latin typeface="Arial"/>
                <a:cs typeface="Arial"/>
              </a:rPr>
              <a:t>Izprast</a:t>
            </a:r>
            <a:r>
              <a:rPr lang="en-US" sz="1900">
                <a:latin typeface="Arial"/>
                <a:cs typeface="Arial"/>
              </a:rPr>
              <a:t>, k</a:t>
            </a:r>
            <a:r>
              <a:rPr lang="lv-LV" sz="1900">
                <a:latin typeface="Arial"/>
                <a:cs typeface="Arial"/>
              </a:rPr>
              <a:t>ā noteiktus ar telpu saistītus jēdzienus izmanto mākslas profesionāļi, raudzīties, vai jēdzienu lietojums ir konsekvents.</a:t>
            </a:r>
            <a:endParaRPr lang="lv-LV">
              <a:latin typeface="Arial"/>
              <a:cs typeface="Arial"/>
            </a:endParaRPr>
          </a:p>
          <a:p>
            <a:r>
              <a:rPr lang="lv-LV" sz="1900">
                <a:latin typeface="Arial"/>
                <a:cs typeface="Arial"/>
              </a:rPr>
              <a:t>Iezīmēt terminoloģijas problēmas ar telpu saistīto jēdzienu lietojumā laikmetīgās mākslas kontekstā.</a:t>
            </a:r>
            <a:endParaRPr lang="lv-LV" sz="1900"/>
          </a:p>
          <a:p>
            <a:pPr marL="0" indent="0">
              <a:buNone/>
            </a:pPr>
            <a:endParaRPr lang="lv-LV">
              <a:solidFill>
                <a:schemeClr val="bg1">
                  <a:lumMod val="76000"/>
                </a:schemeClr>
              </a:solidFill>
            </a:endParaRPr>
          </a:p>
          <a:p>
            <a:endParaRPr lang="lv-LV"/>
          </a:p>
        </p:txBody>
      </p:sp>
    </p:spTree>
    <p:extLst>
      <p:ext uri="{BB962C8B-B14F-4D97-AF65-F5344CB8AC3E}">
        <p14:creationId xmlns:p14="http://schemas.microsoft.com/office/powerpoint/2010/main" val="1509300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FEF2C5-F556-1783-AA6C-FC30BAA4788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ttēls 4" descr="Fotoattēlā varētu būt 7 cilvēki, pūlis un teksts">
            <a:extLst>
              <a:ext uri="{FF2B5EF4-FFF2-40B4-BE49-F238E27FC236}">
                <a16:creationId xmlns:a16="http://schemas.microsoft.com/office/drawing/2014/main" id="{6196CA7B-B3B2-624E-E599-DAE855FC1772}"/>
              </a:ext>
            </a:extLst>
          </p:cNvPr>
          <p:cNvPicPr>
            <a:picLocks noChangeAspect="1"/>
          </p:cNvPicPr>
          <p:nvPr/>
        </p:nvPicPr>
        <p:blipFill>
          <a:blip r:embed="rId2"/>
          <a:srcRect r="5882" b="-1"/>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96EDF0-119C-DE5E-E095-C8E50EB66C2C}"/>
              </a:ext>
            </a:extLst>
          </p:cNvPr>
          <p:cNvSpPr>
            <a:spLocks noGrp="1"/>
          </p:cNvSpPr>
          <p:nvPr>
            <p:ph type="title"/>
          </p:nvPr>
        </p:nvSpPr>
        <p:spPr>
          <a:xfrm>
            <a:off x="607595" y="1167230"/>
            <a:ext cx="3822189" cy="1087781"/>
          </a:xfrm>
        </p:spPr>
        <p:txBody>
          <a:bodyPr>
            <a:normAutofit/>
          </a:bodyPr>
          <a:lstStyle/>
          <a:p>
            <a:r>
              <a:rPr lang="en-US" sz="2400">
                <a:latin typeface="Arial"/>
                <a:cs typeface="Arial"/>
              </a:rPr>
              <a:t>METODES/ AVOTI</a:t>
            </a:r>
            <a:endParaRPr lang="en-US" sz="2400"/>
          </a:p>
        </p:txBody>
      </p:sp>
      <p:sp>
        <p:nvSpPr>
          <p:cNvPr id="3" name="Content Placeholder 2">
            <a:extLst>
              <a:ext uri="{FF2B5EF4-FFF2-40B4-BE49-F238E27FC236}">
                <a16:creationId xmlns:a16="http://schemas.microsoft.com/office/drawing/2014/main" id="{C6C726B8-C904-002D-2AF4-3168A057DF85}"/>
              </a:ext>
            </a:extLst>
          </p:cNvPr>
          <p:cNvSpPr>
            <a:spLocks noGrp="1"/>
          </p:cNvSpPr>
          <p:nvPr>
            <p:ph idx="1"/>
          </p:nvPr>
        </p:nvSpPr>
        <p:spPr>
          <a:xfrm>
            <a:off x="591178" y="1704021"/>
            <a:ext cx="4791017" cy="3754485"/>
          </a:xfrm>
        </p:spPr>
        <p:txBody>
          <a:bodyPr vert="horz" lIns="91440" tIns="45720" rIns="91440" bIns="45720" rtlCol="0" anchor="t">
            <a:normAutofit/>
          </a:bodyPr>
          <a:lstStyle/>
          <a:p>
            <a:pPr marL="0" indent="0">
              <a:lnSpc>
                <a:spcPct val="90000"/>
              </a:lnSpc>
              <a:buNone/>
            </a:pPr>
            <a:endParaRPr lang="lv-LV"/>
          </a:p>
          <a:p>
            <a:pPr>
              <a:lnSpc>
                <a:spcPct val="90000"/>
              </a:lnSpc>
            </a:pPr>
            <a:r>
              <a:rPr lang="lv-LV">
                <a:latin typeface="Arial"/>
                <a:cs typeface="Arial"/>
              </a:rPr>
              <a:t>19 daļēji strukturētu padziļinātu interviju satura analīze;</a:t>
            </a:r>
            <a:endParaRPr lang="lv-LV"/>
          </a:p>
          <a:p>
            <a:pPr>
              <a:lnSpc>
                <a:spcPct val="90000"/>
              </a:lnSpc>
            </a:pPr>
            <a:r>
              <a:rPr lang="lv-LV">
                <a:latin typeface="Arial"/>
                <a:cs typeface="Arial"/>
              </a:rPr>
              <a:t>Diskusijas "Īpaša vieta laikmetīgajai mākslai. Kas notiek </a:t>
            </a:r>
            <a:r>
              <a:rPr lang="lv-LV" i="1">
                <a:latin typeface="Arial"/>
                <a:cs typeface="Arial"/>
              </a:rPr>
              <a:t>savvaļā</a:t>
            </a:r>
            <a:r>
              <a:rPr lang="lv-LV">
                <a:latin typeface="Arial"/>
                <a:cs typeface="Arial"/>
              </a:rPr>
              <a:t>?" satura analīze;</a:t>
            </a:r>
          </a:p>
          <a:p>
            <a:pPr>
              <a:lnSpc>
                <a:spcPct val="90000"/>
              </a:lnSpc>
            </a:pPr>
            <a:r>
              <a:rPr lang="lv-LV">
                <a:latin typeface="Arial"/>
                <a:cs typeface="Arial"/>
              </a:rPr>
              <a:t>Dažādi teorētiski un populārzinātniski avoti (piemēram, LLMC izdevumi)</a:t>
            </a:r>
            <a:endParaRPr lang="lv-LV"/>
          </a:p>
        </p:txBody>
      </p:sp>
    </p:spTree>
    <p:extLst>
      <p:ext uri="{BB962C8B-B14F-4D97-AF65-F5344CB8AC3E}">
        <p14:creationId xmlns:p14="http://schemas.microsoft.com/office/powerpoint/2010/main" val="2877061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33833" y="1"/>
            <a:ext cx="7848000" cy="6283054"/>
          </a:xfrm>
          <a:custGeom>
            <a:avLst/>
            <a:gdLst/>
            <a:ahLst/>
            <a:cxnLst/>
            <a:rect l="l" t="t" r="r" b="b"/>
            <a:pathLst>
              <a:path w="11772000" h="9424581">
                <a:moveTo>
                  <a:pt x="0" y="0"/>
                </a:moveTo>
                <a:lnTo>
                  <a:pt x="11772000" y="0"/>
                </a:lnTo>
                <a:lnTo>
                  <a:pt x="11772000" y="9424581"/>
                </a:lnTo>
                <a:lnTo>
                  <a:pt x="0" y="9424581"/>
                </a:lnTo>
                <a:lnTo>
                  <a:pt x="0" y="0"/>
                </a:lnTo>
                <a:close/>
              </a:path>
            </a:pathLst>
          </a:custGeom>
          <a:blipFill>
            <a:blip r:embed="rId2"/>
            <a:stretch>
              <a:fillRect/>
            </a:stretch>
          </a:blipFill>
        </p:spPr>
        <p:txBody>
          <a:bodyPr/>
          <a:lstStyle/>
          <a:p>
            <a:endParaRPr lang="en-US"/>
          </a:p>
        </p:txBody>
      </p:sp>
      <p:sp>
        <p:nvSpPr>
          <p:cNvPr id="4" name="Freeform 4"/>
          <p:cNvSpPr/>
          <p:nvPr/>
        </p:nvSpPr>
        <p:spPr>
          <a:xfrm rot="16200000">
            <a:off x="8236978" y="-426566"/>
            <a:ext cx="2505600" cy="3358733"/>
          </a:xfrm>
          <a:custGeom>
            <a:avLst/>
            <a:gdLst/>
            <a:ahLst/>
            <a:cxnLst/>
            <a:rect l="l" t="t" r="r" b="b"/>
            <a:pathLst>
              <a:path w="3758400" h="5038100">
                <a:moveTo>
                  <a:pt x="0" y="0"/>
                </a:moveTo>
                <a:lnTo>
                  <a:pt x="3758400" y="0"/>
                </a:lnTo>
                <a:lnTo>
                  <a:pt x="3758400" y="5038099"/>
                </a:lnTo>
                <a:lnTo>
                  <a:pt x="0" y="5038099"/>
                </a:lnTo>
                <a:lnTo>
                  <a:pt x="0" y="0"/>
                </a:lnTo>
                <a:close/>
              </a:path>
            </a:pathLst>
          </a:custGeom>
          <a:blipFill>
            <a:blip r:embed="rId3"/>
            <a:stretch>
              <a:fillRect/>
            </a:stretch>
          </a:blipFill>
        </p:spPr>
        <p:txBody>
          <a:bodyPr/>
          <a:lstStyle/>
          <a:p>
            <a:endParaRPr lang="en-US"/>
          </a:p>
        </p:txBody>
      </p:sp>
      <p:sp>
        <p:nvSpPr>
          <p:cNvPr id="5" name="Freeform 5"/>
          <p:cNvSpPr/>
          <p:nvPr/>
        </p:nvSpPr>
        <p:spPr>
          <a:xfrm>
            <a:off x="5026978" y="6112413"/>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4">
              <a:alphaModFix amt="25000"/>
            </a:blip>
            <a:stretch>
              <a:fillRect/>
            </a:stretch>
          </a:blipFill>
        </p:spPr>
        <p:txBody>
          <a:bodyPr/>
          <a:lstStyle/>
          <a:p>
            <a:endParaRPr lang="en-US"/>
          </a:p>
        </p:txBody>
      </p:sp>
      <p:sp>
        <p:nvSpPr>
          <p:cNvPr id="6" name="Freeform 6"/>
          <p:cNvSpPr/>
          <p:nvPr/>
        </p:nvSpPr>
        <p:spPr>
          <a:xfrm>
            <a:off x="4957564" y="5056079"/>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4957563" y="1501108"/>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4">
              <a:alphaModFix amt="25000"/>
            </a:blip>
            <a:stretch>
              <a:fillRect/>
            </a:stretch>
          </a:blipFill>
        </p:spPr>
        <p:txBody>
          <a:bodyPr/>
          <a:lstStyle/>
          <a:p>
            <a:endParaRPr lang="en-US"/>
          </a:p>
        </p:txBody>
      </p:sp>
      <p:sp>
        <p:nvSpPr>
          <p:cNvPr id="8" name="Freeform 8"/>
          <p:cNvSpPr/>
          <p:nvPr/>
        </p:nvSpPr>
        <p:spPr>
          <a:xfrm>
            <a:off x="4957564" y="440013"/>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Freeform 9"/>
          <p:cNvSpPr/>
          <p:nvPr/>
        </p:nvSpPr>
        <p:spPr>
          <a:xfrm>
            <a:off x="8336521" y="5858714"/>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4">
              <a:alphaModFix amt="25000"/>
            </a:blip>
            <a:stretch>
              <a:fillRect/>
            </a:stretch>
          </a:blipFill>
        </p:spPr>
        <p:txBody>
          <a:bodyPr/>
          <a:lstStyle/>
          <a:p>
            <a:endParaRPr lang="en-US"/>
          </a:p>
        </p:txBody>
      </p:sp>
      <p:sp>
        <p:nvSpPr>
          <p:cNvPr id="10" name="Freeform 10"/>
          <p:cNvSpPr/>
          <p:nvPr/>
        </p:nvSpPr>
        <p:spPr>
          <a:xfrm>
            <a:off x="8363826" y="4788056"/>
            <a:ext cx="2665414" cy="1381169"/>
          </a:xfrm>
          <a:custGeom>
            <a:avLst/>
            <a:gdLst/>
            <a:ahLst/>
            <a:cxnLst/>
            <a:rect l="l" t="t" r="r" b="b"/>
            <a:pathLst>
              <a:path w="3998121" h="2071754">
                <a:moveTo>
                  <a:pt x="0" y="0"/>
                </a:moveTo>
                <a:lnTo>
                  <a:pt x="3998121" y="0"/>
                </a:lnTo>
                <a:lnTo>
                  <a:pt x="3998121" y="2071753"/>
                </a:lnTo>
                <a:lnTo>
                  <a:pt x="0" y="20717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1" name="Freeform 11"/>
          <p:cNvSpPr/>
          <p:nvPr/>
        </p:nvSpPr>
        <p:spPr>
          <a:xfrm>
            <a:off x="9006963" y="3723028"/>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4">
              <a:alphaModFix amt="25000"/>
            </a:blip>
            <a:stretch>
              <a:fillRect/>
            </a:stretch>
          </a:blipFill>
        </p:spPr>
        <p:txBody>
          <a:bodyPr/>
          <a:lstStyle/>
          <a:p>
            <a:endParaRPr lang="en-US"/>
          </a:p>
        </p:txBody>
      </p:sp>
      <p:sp>
        <p:nvSpPr>
          <p:cNvPr id="12" name="Freeform 12"/>
          <p:cNvSpPr/>
          <p:nvPr/>
        </p:nvSpPr>
        <p:spPr>
          <a:xfrm>
            <a:off x="8998826" y="2642810"/>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3" name="Freeform 13"/>
          <p:cNvSpPr/>
          <p:nvPr/>
        </p:nvSpPr>
        <p:spPr>
          <a:xfrm>
            <a:off x="8530581" y="1761660"/>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4">
              <a:alphaModFix amt="25000"/>
            </a:blip>
            <a:stretch>
              <a:fillRect/>
            </a:stretch>
          </a:blipFill>
        </p:spPr>
        <p:txBody>
          <a:bodyPr/>
          <a:lstStyle/>
          <a:p>
            <a:endParaRPr lang="en-US"/>
          </a:p>
        </p:txBody>
      </p:sp>
      <p:sp>
        <p:nvSpPr>
          <p:cNvPr id="14" name="Freeform 14"/>
          <p:cNvSpPr/>
          <p:nvPr/>
        </p:nvSpPr>
        <p:spPr>
          <a:xfrm>
            <a:off x="8496624" y="682208"/>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5" name="Freeform 15"/>
          <p:cNvSpPr/>
          <p:nvPr/>
        </p:nvSpPr>
        <p:spPr>
          <a:xfrm rot="18900000">
            <a:off x="4412000" y="1946546"/>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6" name="Freeform 16"/>
          <p:cNvSpPr/>
          <p:nvPr/>
        </p:nvSpPr>
        <p:spPr>
          <a:xfrm rot="15919192">
            <a:off x="3946706" y="3135905"/>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7" name="Freeform 17"/>
          <p:cNvSpPr/>
          <p:nvPr/>
        </p:nvSpPr>
        <p:spPr>
          <a:xfrm rot="13614466">
            <a:off x="4190213" y="4252252"/>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Freeform 18"/>
          <p:cNvSpPr/>
          <p:nvPr/>
        </p:nvSpPr>
        <p:spPr>
          <a:xfrm rot="2326281">
            <a:off x="7529787" y="2000114"/>
            <a:ext cx="193588" cy="626315"/>
          </a:xfrm>
          <a:custGeom>
            <a:avLst/>
            <a:gdLst/>
            <a:ahLst/>
            <a:cxnLst/>
            <a:rect l="l" t="t" r="r" b="b"/>
            <a:pathLst>
              <a:path w="290382" h="939472">
                <a:moveTo>
                  <a:pt x="0" y="0"/>
                </a:moveTo>
                <a:lnTo>
                  <a:pt x="290382" y="0"/>
                </a:lnTo>
                <a:lnTo>
                  <a:pt x="290382" y="939472"/>
                </a:lnTo>
                <a:lnTo>
                  <a:pt x="0" y="93947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rot="15919192" flipH="1" flipV="1">
            <a:off x="7856466" y="2885997"/>
            <a:ext cx="199371" cy="645023"/>
          </a:xfrm>
          <a:custGeom>
            <a:avLst/>
            <a:gdLst/>
            <a:ahLst/>
            <a:cxnLst/>
            <a:rect l="l" t="t" r="r" b="b"/>
            <a:pathLst>
              <a:path w="299056" h="967535">
                <a:moveTo>
                  <a:pt x="299056" y="967535"/>
                </a:moveTo>
                <a:lnTo>
                  <a:pt x="0" y="967535"/>
                </a:lnTo>
                <a:lnTo>
                  <a:pt x="0" y="0"/>
                </a:lnTo>
                <a:lnTo>
                  <a:pt x="299056" y="0"/>
                </a:lnTo>
                <a:lnTo>
                  <a:pt x="299056" y="967535"/>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rot="7502334">
            <a:off x="7561652" y="4062427"/>
            <a:ext cx="199371" cy="645023"/>
          </a:xfrm>
          <a:custGeom>
            <a:avLst/>
            <a:gdLst/>
            <a:ahLst/>
            <a:cxnLst/>
            <a:rect l="l" t="t" r="r" b="b"/>
            <a:pathLst>
              <a:path w="299056" h="967535">
                <a:moveTo>
                  <a:pt x="0" y="0"/>
                </a:moveTo>
                <a:lnTo>
                  <a:pt x="299057" y="0"/>
                </a:lnTo>
                <a:lnTo>
                  <a:pt x="299057" y="967535"/>
                </a:lnTo>
                <a:lnTo>
                  <a:pt x="0" y="9675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535677" y="1794071"/>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4">
              <a:alphaModFix amt="25000"/>
            </a:blip>
            <a:stretch>
              <a:fillRect/>
            </a:stretch>
          </a:blipFill>
        </p:spPr>
        <p:txBody>
          <a:bodyPr/>
          <a:lstStyle/>
          <a:p>
            <a:endParaRPr lang="en-US"/>
          </a:p>
        </p:txBody>
      </p:sp>
      <p:sp>
        <p:nvSpPr>
          <p:cNvPr id="22" name="Freeform 22"/>
          <p:cNvSpPr/>
          <p:nvPr/>
        </p:nvSpPr>
        <p:spPr>
          <a:xfrm>
            <a:off x="1547733" y="672336"/>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3" name="Freeform 23"/>
          <p:cNvSpPr/>
          <p:nvPr/>
        </p:nvSpPr>
        <p:spPr>
          <a:xfrm>
            <a:off x="708821" y="3774239"/>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4">
              <a:alphaModFix amt="25000"/>
            </a:blip>
            <a:stretch>
              <a:fillRect/>
            </a:stretch>
          </a:blipFill>
        </p:spPr>
        <p:txBody>
          <a:bodyPr/>
          <a:lstStyle/>
          <a:p>
            <a:endParaRPr lang="en-US"/>
          </a:p>
        </p:txBody>
      </p:sp>
      <p:sp>
        <p:nvSpPr>
          <p:cNvPr id="24" name="Freeform 24"/>
          <p:cNvSpPr/>
          <p:nvPr/>
        </p:nvSpPr>
        <p:spPr>
          <a:xfrm>
            <a:off x="660663" y="2718695"/>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a:off x="1340576" y="5917138"/>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4">
              <a:alphaModFix amt="25000"/>
            </a:blip>
            <a:stretch>
              <a:fillRect/>
            </a:stretch>
          </a:blipFill>
        </p:spPr>
        <p:txBody>
          <a:bodyPr/>
          <a:lstStyle/>
          <a:p>
            <a:endParaRPr lang="en-US"/>
          </a:p>
        </p:txBody>
      </p:sp>
      <p:sp>
        <p:nvSpPr>
          <p:cNvPr id="26" name="Freeform 26"/>
          <p:cNvSpPr/>
          <p:nvPr/>
        </p:nvSpPr>
        <p:spPr>
          <a:xfrm>
            <a:off x="1292419" y="4792014"/>
            <a:ext cx="2665414" cy="1381169"/>
          </a:xfrm>
          <a:custGeom>
            <a:avLst/>
            <a:gdLst/>
            <a:ahLst/>
            <a:cxnLst/>
            <a:rect l="l" t="t" r="r" b="b"/>
            <a:pathLst>
              <a:path w="3998121" h="2071754">
                <a:moveTo>
                  <a:pt x="0" y="0"/>
                </a:moveTo>
                <a:lnTo>
                  <a:pt x="3998121" y="0"/>
                </a:lnTo>
                <a:lnTo>
                  <a:pt x="3998121" y="2071753"/>
                </a:lnTo>
                <a:lnTo>
                  <a:pt x="0" y="20717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27"/>
          <p:cNvSpPr/>
          <p:nvPr/>
        </p:nvSpPr>
        <p:spPr>
          <a:xfrm>
            <a:off x="4891873" y="2230109"/>
            <a:ext cx="2408255" cy="2417044"/>
          </a:xfrm>
          <a:custGeom>
            <a:avLst/>
            <a:gdLst/>
            <a:ahLst/>
            <a:cxnLst/>
            <a:rect l="l" t="t" r="r" b="b"/>
            <a:pathLst>
              <a:path w="3612382" h="3625566">
                <a:moveTo>
                  <a:pt x="0" y="0"/>
                </a:moveTo>
                <a:lnTo>
                  <a:pt x="3612382" y="0"/>
                </a:lnTo>
                <a:lnTo>
                  <a:pt x="3612382" y="3625566"/>
                </a:lnTo>
                <a:lnTo>
                  <a:pt x="0" y="3625566"/>
                </a:lnTo>
                <a:lnTo>
                  <a:pt x="0" y="0"/>
                </a:lnTo>
                <a:close/>
              </a:path>
            </a:pathLst>
          </a:custGeom>
          <a:blipFill>
            <a:blip r:embed="rId9">
              <a:alphaModFix amt="34000"/>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8" name="Freeform 28"/>
          <p:cNvSpPr/>
          <p:nvPr/>
        </p:nvSpPr>
        <p:spPr>
          <a:xfrm flipV="1">
            <a:off x="6064035" y="4742921"/>
            <a:ext cx="193588" cy="626315"/>
          </a:xfrm>
          <a:custGeom>
            <a:avLst/>
            <a:gdLst/>
            <a:ahLst/>
            <a:cxnLst/>
            <a:rect l="l" t="t" r="r" b="b"/>
            <a:pathLst>
              <a:path w="290382" h="939472">
                <a:moveTo>
                  <a:pt x="0" y="939472"/>
                </a:moveTo>
                <a:lnTo>
                  <a:pt x="290383" y="939472"/>
                </a:lnTo>
                <a:lnTo>
                  <a:pt x="290383" y="0"/>
                </a:lnTo>
                <a:lnTo>
                  <a:pt x="0" y="0"/>
                </a:lnTo>
                <a:lnTo>
                  <a:pt x="0" y="939472"/>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9" name="Freeform 29"/>
          <p:cNvSpPr/>
          <p:nvPr/>
        </p:nvSpPr>
        <p:spPr>
          <a:xfrm>
            <a:off x="6145319" y="1603793"/>
            <a:ext cx="193588" cy="626315"/>
          </a:xfrm>
          <a:custGeom>
            <a:avLst/>
            <a:gdLst/>
            <a:ahLst/>
            <a:cxnLst/>
            <a:rect l="l" t="t" r="r" b="b"/>
            <a:pathLst>
              <a:path w="290382" h="939472">
                <a:moveTo>
                  <a:pt x="0" y="0"/>
                </a:moveTo>
                <a:lnTo>
                  <a:pt x="290383" y="0"/>
                </a:lnTo>
                <a:lnTo>
                  <a:pt x="290383" y="939473"/>
                </a:lnTo>
                <a:lnTo>
                  <a:pt x="0" y="93947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0" name="TextBox 30"/>
          <p:cNvSpPr txBox="1"/>
          <p:nvPr/>
        </p:nvSpPr>
        <p:spPr>
          <a:xfrm>
            <a:off x="5324132" y="3289945"/>
            <a:ext cx="1591250" cy="30777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12"/>
              </a:lnSpc>
            </a:pPr>
            <a:r>
              <a:rPr lang="en-US" sz="2173" b="1" spc="-67">
                <a:solidFill>
                  <a:srgbClr val="F32F5D"/>
                </a:solidFill>
                <a:latin typeface="Arial Bold"/>
                <a:ea typeface="Arial Bold"/>
                <a:cs typeface="Arial Bold"/>
                <a:sym typeface="Arial Bold"/>
              </a:rPr>
              <a:t>TELPA</a:t>
            </a:r>
          </a:p>
        </p:txBody>
      </p:sp>
      <p:sp>
        <p:nvSpPr>
          <p:cNvPr id="31" name="TextBox 31"/>
          <p:cNvSpPr txBox="1"/>
          <p:nvPr/>
        </p:nvSpPr>
        <p:spPr>
          <a:xfrm>
            <a:off x="1714489" y="971196"/>
            <a:ext cx="2331903" cy="6641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viena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nozīme</a:t>
            </a:r>
            <a:r>
              <a:rPr lang="en-US" sz="1100" i="1">
                <a:solidFill>
                  <a:srgbClr val="FFFFFF"/>
                </a:solidFill>
                <a:latin typeface="Arial"/>
                <a:ea typeface="Arial"/>
                <a:cs typeface="Arial"/>
                <a:sym typeface="Arial"/>
              </a:rPr>
              <a:t>, par ko </a:t>
            </a:r>
            <a:r>
              <a:rPr lang="en-US" sz="1100" i="1" err="1">
                <a:solidFill>
                  <a:srgbClr val="FFFFFF"/>
                </a:solidFill>
                <a:latin typeface="Arial"/>
                <a:ea typeface="Arial"/>
                <a:cs typeface="Arial"/>
                <a:sym typeface="Arial"/>
              </a:rPr>
              <a:t>mēs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varam</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runāt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domājot</a:t>
            </a:r>
            <a:r>
              <a:rPr lang="en-US" sz="1100" i="1">
                <a:solidFill>
                  <a:srgbClr val="FFFFFF"/>
                </a:solidFill>
                <a:latin typeface="Arial"/>
                <a:ea typeface="Arial"/>
                <a:cs typeface="Arial"/>
                <a:sym typeface="Arial"/>
              </a:rPr>
              <a:t> par </a:t>
            </a:r>
            <a:r>
              <a:rPr lang="en-US" sz="1100" i="1" err="1">
                <a:solidFill>
                  <a:srgbClr val="FFFFFF"/>
                </a:solidFill>
                <a:latin typeface="Arial"/>
                <a:ea typeface="Arial"/>
                <a:cs typeface="Arial"/>
                <a:sym typeface="Arial"/>
              </a:rPr>
              <a:t>telpu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notiek</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tieši</a:t>
            </a:r>
            <a:r>
              <a:rPr lang="en-US" sz="1100" i="1">
                <a:solidFill>
                  <a:srgbClr val="FFFFFF"/>
                </a:solidFill>
                <a:latin typeface="Arial"/>
                <a:ea typeface="Arial"/>
                <a:cs typeface="Arial"/>
                <a:sym typeface="Arial"/>
              </a:rPr>
              <a:t> un </a:t>
            </a:r>
            <a:r>
              <a:rPr lang="en-US" sz="1100" i="1" err="1">
                <a:solidFill>
                  <a:srgbClr val="FFFFFF"/>
                </a:solidFill>
                <a:latin typeface="Arial"/>
                <a:ea typeface="Arial"/>
                <a:cs typeface="Arial"/>
                <a:sym typeface="Arial"/>
              </a:rPr>
              <a:t>kāda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institūcijas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kaut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kāda</a:t>
            </a:r>
            <a:r>
              <a:rPr lang="en-US" sz="1100" i="1">
                <a:solidFill>
                  <a:srgbClr val="FFFFFF"/>
                </a:solidFill>
                <a:latin typeface="Arial"/>
                <a:ea typeface="Arial"/>
                <a:cs typeface="Arial"/>
                <a:sym typeface="Arial"/>
              </a:rPr>
              <a:t>, nu,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leģitimitāte</a:t>
            </a:r>
            <a:r>
              <a:rPr lang="en-US" sz="1100" i="1">
                <a:solidFill>
                  <a:srgbClr val="FFFFFF"/>
                </a:solidFill>
                <a:latin typeface="Arial"/>
                <a:ea typeface="Arial"/>
                <a:cs typeface="Arial"/>
                <a:sym typeface="Arial"/>
              </a:rPr>
              <a:t>.</a:t>
            </a:r>
          </a:p>
        </p:txBody>
      </p:sp>
      <p:sp>
        <p:nvSpPr>
          <p:cNvPr id="32" name="TextBox 32"/>
          <p:cNvSpPr txBox="1"/>
          <p:nvPr/>
        </p:nvSpPr>
        <p:spPr>
          <a:xfrm>
            <a:off x="818823" y="3040712"/>
            <a:ext cx="2331903" cy="6641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Un par </a:t>
            </a:r>
            <a:r>
              <a:rPr lang="en-US" sz="1100" i="1" err="1">
                <a:solidFill>
                  <a:srgbClr val="FFFFFF"/>
                </a:solidFill>
                <a:latin typeface="Arial"/>
                <a:ea typeface="Arial"/>
                <a:cs typeface="Arial"/>
                <a:sym typeface="Arial"/>
              </a:rPr>
              <a:t>telpu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šajā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gadījumā</a:t>
            </a:r>
            <a:r>
              <a:rPr lang="en-US" sz="1100" i="1">
                <a:solidFill>
                  <a:srgbClr val="FFFFFF"/>
                </a:solidFill>
                <a:latin typeface="Arial"/>
                <a:ea typeface="Arial"/>
                <a:cs typeface="Arial"/>
                <a:sym typeface="Arial"/>
              </a:rPr>
              <a:t> es </a:t>
            </a:r>
            <a:r>
              <a:rPr lang="en-US" sz="1100" i="1" err="1">
                <a:solidFill>
                  <a:srgbClr val="FFFFFF"/>
                </a:solidFill>
                <a:latin typeface="Arial"/>
                <a:ea typeface="Arial"/>
                <a:cs typeface="Arial"/>
                <a:sym typeface="Arial"/>
              </a:rPr>
              <a:t>domāju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bieži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vien</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sanāk</a:t>
            </a:r>
            <a:r>
              <a:rPr lang="en-US" sz="1100" i="1">
                <a:solidFill>
                  <a:srgbClr val="FFFFFF"/>
                </a:solidFill>
                <a:latin typeface="Arial"/>
                <a:ea typeface="Arial"/>
                <a:cs typeface="Arial"/>
                <a:sym typeface="Arial"/>
              </a:rPr>
              <a:t>, ne </a:t>
            </a:r>
            <a:r>
              <a:rPr lang="en-US" sz="1100" i="1" err="1">
                <a:solidFill>
                  <a:srgbClr val="FFFFFF"/>
                </a:solidFill>
                <a:latin typeface="Arial"/>
                <a:ea typeface="Arial"/>
                <a:cs typeface="Arial"/>
                <a:sym typeface="Arial"/>
              </a:rPr>
              <a:t>gluži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teiksim</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cilvēka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mērogā</a:t>
            </a:r>
            <a:r>
              <a:rPr lang="en-US" sz="1100" i="1">
                <a:solidFill>
                  <a:srgbClr val="FFFFFF"/>
                </a:solidFill>
                <a:latin typeface="Arial"/>
                <a:ea typeface="Arial"/>
                <a:cs typeface="Arial"/>
                <a:sym typeface="Arial"/>
              </a:rPr>
              <a:t>, bet </a:t>
            </a:r>
            <a:r>
              <a:rPr lang="en-US" sz="1100" i="1" err="1">
                <a:solidFill>
                  <a:srgbClr val="FFFFFF"/>
                </a:solidFill>
                <a:latin typeface="Arial"/>
                <a:ea typeface="Arial"/>
                <a:cs typeface="Arial"/>
                <a:sym typeface="Arial"/>
              </a:rPr>
              <a:t>citu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sugu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ekosistēmu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mērogā</a:t>
            </a:r>
            <a:r>
              <a:rPr lang="en-US" sz="1100" i="1">
                <a:solidFill>
                  <a:srgbClr val="FFFFFF"/>
                </a:solidFill>
                <a:latin typeface="Arial"/>
                <a:ea typeface="Arial"/>
                <a:cs typeface="Arial"/>
                <a:sym typeface="Arial"/>
              </a:rPr>
              <a:t>.</a:t>
            </a:r>
            <a:endParaRPr lang="en-US" sz="1100" i="1">
              <a:solidFill>
                <a:srgbClr val="FFFFFF"/>
              </a:solidFill>
              <a:latin typeface="Arial"/>
              <a:ea typeface="Arial"/>
              <a:cs typeface="Arial"/>
            </a:endParaRPr>
          </a:p>
        </p:txBody>
      </p:sp>
      <p:sp>
        <p:nvSpPr>
          <p:cNvPr id="33" name="TextBox 33"/>
          <p:cNvSpPr txBox="1"/>
          <p:nvPr/>
        </p:nvSpPr>
        <p:spPr>
          <a:xfrm>
            <a:off x="5124319" y="5337522"/>
            <a:ext cx="2331903" cy="10002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vispār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jau</a:t>
            </a:r>
            <a:r>
              <a:rPr lang="en-US" sz="1100" i="1">
                <a:solidFill>
                  <a:srgbClr val="FFFFFF"/>
                </a:solidFill>
                <a:latin typeface="Arial"/>
                <a:ea typeface="Arial"/>
                <a:cs typeface="Arial"/>
                <a:sym typeface="Arial"/>
              </a:rPr>
              <a:t> nu nav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ka </a:t>
            </a:r>
            <a:r>
              <a:rPr lang="en-US" sz="1100" i="1" err="1">
                <a:solidFill>
                  <a:srgbClr val="FFFFFF"/>
                </a:solidFill>
                <a:latin typeface="Arial"/>
                <a:ea typeface="Arial"/>
                <a:cs typeface="Arial"/>
                <a:sym typeface="Arial"/>
              </a:rPr>
              <a:t>cilvēkam</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sadalās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vizuālajā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skaniskajā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emociju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a:t>
            </a:r>
            <a:r>
              <a:rPr lang="en-US" sz="1100" i="1">
                <a:solidFill>
                  <a:srgbClr val="FFFFFF"/>
                </a:solidFill>
                <a:latin typeface="Arial"/>
                <a:ea typeface="Arial"/>
                <a:cs typeface="Arial"/>
                <a:sym typeface="Arial"/>
              </a:rPr>
              <a:t> nu </a:t>
            </a:r>
            <a:r>
              <a:rPr lang="en-US" sz="1100" i="1" err="1">
                <a:solidFill>
                  <a:srgbClr val="FFFFFF"/>
                </a:solidFill>
                <a:latin typeface="Arial"/>
                <a:ea typeface="Arial"/>
                <a:cs typeface="Arial"/>
                <a:sym typeface="Arial"/>
              </a:rPr>
              <a:t>vēl</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mēs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varam</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runāt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daudzos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līmeņos</a:t>
            </a:r>
            <a:r>
              <a:rPr lang="en-US" sz="1100" i="1">
                <a:solidFill>
                  <a:srgbClr val="FFFFFF"/>
                </a:solidFill>
                <a:latin typeface="Arial"/>
                <a:ea typeface="Arial"/>
                <a:cs typeface="Arial"/>
                <a:sym typeface="Arial"/>
              </a:rPr>
              <a:t> - </a:t>
            </a:r>
            <a:r>
              <a:rPr lang="en-US" sz="1100" i="1" err="1">
                <a:solidFill>
                  <a:srgbClr val="FFFFFF"/>
                </a:solidFill>
                <a:latin typeface="Arial"/>
                <a:ea typeface="Arial"/>
                <a:cs typeface="Arial"/>
                <a:sym typeface="Arial"/>
              </a:rPr>
              <a:t>kādā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fantāziju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telpā</a:t>
            </a:r>
            <a:r>
              <a:rPr lang="en-US" sz="1100" i="1">
                <a:solidFill>
                  <a:srgbClr val="FFFFFF"/>
                </a:solidFill>
                <a:latin typeface="Arial"/>
                <a:ea typeface="Arial"/>
                <a:cs typeface="Arial"/>
                <a:sym typeface="Arial"/>
              </a:rPr>
              <a:t>, kas </a:t>
            </a:r>
            <a:r>
              <a:rPr lang="en-US" sz="1100" i="1" err="1">
                <a:solidFill>
                  <a:srgbClr val="FFFFFF"/>
                </a:solidFill>
                <a:latin typeface="Arial"/>
                <a:ea typeface="Arial"/>
                <a:cs typeface="Arial"/>
                <a:sym typeface="Arial"/>
              </a:rPr>
              <a:t>varbūt</a:t>
            </a:r>
            <a:r>
              <a:rPr lang="en-US" sz="1100" i="1">
                <a:solidFill>
                  <a:srgbClr val="FFFFFF"/>
                </a:solidFill>
                <a:latin typeface="Arial"/>
                <a:ea typeface="Arial"/>
                <a:cs typeface="Arial"/>
                <a:sym typeface="Arial"/>
              </a:rPr>
              <a:t> nav </a:t>
            </a:r>
            <a:r>
              <a:rPr lang="en-US" sz="1100" i="1" err="1">
                <a:solidFill>
                  <a:srgbClr val="FFFFFF"/>
                </a:solidFill>
                <a:latin typeface="Arial"/>
                <a:ea typeface="Arial"/>
                <a:cs typeface="Arial"/>
                <a:sym typeface="Arial"/>
              </a:rPr>
              <a:t>gluži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tieši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emocijas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kultūras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telpā</a:t>
            </a:r>
            <a:r>
              <a:rPr lang="en-US" sz="1100" i="1">
                <a:solidFill>
                  <a:srgbClr val="FFFFFF"/>
                </a:solidFill>
                <a:latin typeface="Arial"/>
                <a:ea typeface="Arial"/>
                <a:cs typeface="Arial"/>
                <a:sym typeface="Arial"/>
              </a:rPr>
              <a:t>. </a:t>
            </a:r>
          </a:p>
        </p:txBody>
      </p:sp>
      <p:sp>
        <p:nvSpPr>
          <p:cNvPr id="34" name="TextBox 34"/>
          <p:cNvSpPr txBox="1"/>
          <p:nvPr/>
        </p:nvSpPr>
        <p:spPr>
          <a:xfrm>
            <a:off x="1459175" y="5099397"/>
            <a:ext cx="2331903" cy="8335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err="1">
                <a:solidFill>
                  <a:srgbClr val="FFFFFF"/>
                </a:solidFill>
                <a:latin typeface="Arial"/>
                <a:ea typeface="Arial"/>
                <a:cs typeface="Arial"/>
                <a:sym typeface="Arial"/>
              </a:rPr>
              <a:t>Kovidlaikā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ārtelpā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rīkojot</a:t>
            </a:r>
            <a:r>
              <a:rPr lang="en-US" sz="1100" i="1">
                <a:solidFill>
                  <a:srgbClr val="FFFFFF"/>
                </a:solidFill>
                <a:latin typeface="Arial"/>
                <a:ea typeface="Arial"/>
                <a:cs typeface="Arial"/>
                <a:sym typeface="Arial"/>
              </a:rPr>
              <a:t> performances </a:t>
            </a:r>
            <a:r>
              <a:rPr lang="en-US" sz="1100" i="1" err="1">
                <a:solidFill>
                  <a:srgbClr val="FFFFFF"/>
                </a:solidFill>
                <a:latin typeface="Arial"/>
                <a:ea typeface="Arial"/>
                <a:cs typeface="Arial"/>
                <a:sym typeface="Arial"/>
              </a:rPr>
              <a:t>bija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ļoti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daudzi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administrēšanas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apgrūtinājumi</a:t>
            </a:r>
            <a:r>
              <a:rPr lang="en-US" sz="1100" i="1">
                <a:solidFill>
                  <a:srgbClr val="FFFFFF"/>
                </a:solidFill>
                <a:latin typeface="Arial"/>
                <a:ea typeface="Arial"/>
                <a:cs typeface="Arial"/>
                <a:sym typeface="Arial"/>
              </a:rPr>
              <a:t>. [..] . 5m no </a:t>
            </a:r>
            <a:r>
              <a:rPr lang="en-US" sz="1100" i="1" err="1">
                <a:solidFill>
                  <a:srgbClr val="FFFFFF"/>
                </a:solidFill>
                <a:latin typeface="Arial"/>
                <a:ea typeface="Arial"/>
                <a:cs typeface="Arial"/>
                <a:sym typeface="Arial"/>
              </a:rPr>
              <a:t>performatīvās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jābūt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maskās</a:t>
            </a:r>
            <a:r>
              <a:rPr lang="en-US" sz="1100" i="1">
                <a:solidFill>
                  <a:srgbClr val="FFFFFF"/>
                </a:solidFill>
                <a:latin typeface="Arial"/>
                <a:ea typeface="Arial"/>
                <a:cs typeface="Arial"/>
                <a:sym typeface="Arial"/>
              </a:rPr>
              <a:t> un tad 10m var </a:t>
            </a:r>
            <a:r>
              <a:rPr lang="en-US" sz="1100" i="1" err="1">
                <a:solidFill>
                  <a:srgbClr val="FFFFFF"/>
                </a:solidFill>
                <a:latin typeface="Arial"/>
                <a:ea typeface="Arial"/>
                <a:cs typeface="Arial"/>
                <a:sym typeface="Arial"/>
              </a:rPr>
              <a:t>jau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nebūt</a:t>
            </a:r>
            <a:r>
              <a:rPr lang="en-US" sz="1100" i="1">
                <a:solidFill>
                  <a:srgbClr val="FFFFFF"/>
                </a:solidFill>
                <a:latin typeface="Arial"/>
                <a:ea typeface="Arial"/>
                <a:cs typeface="Arial"/>
                <a:sym typeface="Arial"/>
              </a:rPr>
              <a:t> [..] </a:t>
            </a:r>
            <a:endParaRPr lang="en-US" sz="1100" i="1">
              <a:solidFill>
                <a:srgbClr val="FFFFFF"/>
              </a:solidFill>
              <a:latin typeface="Arial"/>
              <a:ea typeface="Arial"/>
              <a:cs typeface="Arial"/>
            </a:endParaRPr>
          </a:p>
        </p:txBody>
      </p:sp>
      <p:sp>
        <p:nvSpPr>
          <p:cNvPr id="35" name="TextBox 35"/>
          <p:cNvSpPr txBox="1"/>
          <p:nvPr/>
        </p:nvSpPr>
        <p:spPr>
          <a:xfrm>
            <a:off x="8573717" y="5337522"/>
            <a:ext cx="2331903" cy="3466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galerija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jau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publiska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a:t>
            </a:r>
            <a:r>
              <a:rPr lang="en-US" sz="1100" i="1">
                <a:solidFill>
                  <a:srgbClr val="FFFFFF"/>
                </a:solidFill>
                <a:latin typeface="Arial"/>
                <a:ea typeface="Arial"/>
                <a:cs typeface="Arial"/>
                <a:sym typeface="Arial"/>
              </a:rPr>
              <a:t>.</a:t>
            </a:r>
          </a:p>
          <a:p>
            <a:pPr algn="ctr">
              <a:lnSpc>
                <a:spcPts val="1280"/>
              </a:lnSpc>
            </a:pPr>
            <a:endParaRPr lang="en-US" sz="1133">
              <a:solidFill>
                <a:srgbClr val="FFFFFF"/>
              </a:solidFill>
              <a:latin typeface="Arial"/>
              <a:ea typeface="Arial"/>
              <a:cs typeface="Arial"/>
              <a:sym typeface="Arial"/>
            </a:endParaRPr>
          </a:p>
        </p:txBody>
      </p:sp>
      <p:sp>
        <p:nvSpPr>
          <p:cNvPr id="36" name="TextBox 36"/>
          <p:cNvSpPr txBox="1"/>
          <p:nvPr/>
        </p:nvSpPr>
        <p:spPr>
          <a:xfrm>
            <a:off x="5124319" y="887863"/>
            <a:ext cx="2331903" cy="5053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tīri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fiziski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vai</a:t>
            </a:r>
            <a:r>
              <a:rPr lang="en-US" sz="1100" i="1">
                <a:solidFill>
                  <a:srgbClr val="FFFFFF"/>
                </a:solidFill>
                <a:latin typeface="Arial"/>
                <a:ea typeface="Arial"/>
                <a:cs typeface="Arial"/>
                <a:sym typeface="Arial"/>
              </a:rPr>
              <a:t> ne, ko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pati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tāda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konceptuāli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pasaka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dod</a:t>
            </a:r>
            <a:r>
              <a:rPr lang="en-US" sz="1100" i="1">
                <a:solidFill>
                  <a:srgbClr val="FFFFFF"/>
                </a:solidFill>
                <a:latin typeface="Arial"/>
                <a:ea typeface="Arial"/>
                <a:cs typeface="Arial"/>
                <a:sym typeface="Arial"/>
              </a:rPr>
              <a:t>. </a:t>
            </a:r>
          </a:p>
        </p:txBody>
      </p:sp>
      <p:sp>
        <p:nvSpPr>
          <p:cNvPr id="37" name="TextBox 37"/>
          <p:cNvSpPr txBox="1"/>
          <p:nvPr/>
        </p:nvSpPr>
        <p:spPr>
          <a:xfrm>
            <a:off x="8649179" y="1210400"/>
            <a:ext cx="2331903" cy="3466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err="1">
                <a:solidFill>
                  <a:srgbClr val="FFFFFF"/>
                </a:solidFill>
                <a:latin typeface="Arial"/>
                <a:ea typeface="Arial"/>
                <a:cs typeface="Arial"/>
                <a:sym typeface="Arial"/>
              </a:rPr>
              <a:t>Trešais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līmenis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noteikti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vēl</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komerciālā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a:t>
            </a:r>
            <a:r>
              <a:rPr lang="en-US" sz="1100" i="1">
                <a:solidFill>
                  <a:srgbClr val="FFFFFF"/>
                </a:solidFill>
                <a:latin typeface="Arial"/>
                <a:ea typeface="Arial"/>
                <a:cs typeface="Arial"/>
                <a:sym typeface="Arial"/>
              </a:rPr>
              <a:t> [..] </a:t>
            </a:r>
          </a:p>
        </p:txBody>
      </p:sp>
      <p:sp>
        <p:nvSpPr>
          <p:cNvPr id="38" name="TextBox 38"/>
          <p:cNvSpPr txBox="1"/>
          <p:nvPr/>
        </p:nvSpPr>
        <p:spPr>
          <a:xfrm>
            <a:off x="9174297" y="3097434"/>
            <a:ext cx="2331903" cy="5053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kaut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kāds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amm</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atmiņu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konteineris</a:t>
            </a:r>
            <a:r>
              <a:rPr lang="en-US" sz="1100" i="1">
                <a:solidFill>
                  <a:srgbClr val="FFFFFF"/>
                </a:solidFill>
                <a:latin typeface="Arial"/>
                <a:ea typeface="Arial"/>
                <a:cs typeface="Arial"/>
                <a:sym typeface="Arial"/>
              </a:rPr>
              <a:t>, kas </a:t>
            </a:r>
            <a:r>
              <a:rPr lang="en-US" sz="1100" i="1" err="1">
                <a:solidFill>
                  <a:srgbClr val="FFFFFF"/>
                </a:solidFill>
                <a:latin typeface="Arial"/>
                <a:ea typeface="Arial"/>
                <a:cs typeface="Arial"/>
                <a:sym typeface="Arial"/>
              </a:rPr>
              <a:t>satur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kaut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kādu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vēsturisko</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informāciju</a:t>
            </a:r>
            <a:r>
              <a:rPr lang="en-US" sz="1100" i="1">
                <a:solidFill>
                  <a:srgbClr val="FFFFFF"/>
                </a:solidFill>
                <a:latin typeface="Arial"/>
                <a:ea typeface="Arial"/>
                <a:cs typeface="Arial"/>
                <a:sym typeface="Arial"/>
              </a:rPr>
              <a:t> [..]</a:t>
            </a:r>
          </a:p>
        </p:txBody>
      </p:sp>
      <p:sp>
        <p:nvSpPr>
          <p:cNvPr id="39" name="Freeform 39"/>
          <p:cNvSpPr/>
          <p:nvPr/>
        </p:nvSpPr>
        <p:spPr>
          <a:xfrm rot="16200000">
            <a:off x="10233490" y="4909541"/>
            <a:ext cx="2602800" cy="1304378"/>
          </a:xfrm>
          <a:custGeom>
            <a:avLst/>
            <a:gdLst/>
            <a:ahLst/>
            <a:cxnLst/>
            <a:rect l="l" t="t" r="r" b="b"/>
            <a:pathLst>
              <a:path w="3904200" h="1956567">
                <a:moveTo>
                  <a:pt x="0" y="0"/>
                </a:moveTo>
                <a:lnTo>
                  <a:pt x="3904200" y="0"/>
                </a:lnTo>
                <a:lnTo>
                  <a:pt x="3904200" y="1956567"/>
                </a:lnTo>
                <a:lnTo>
                  <a:pt x="0" y="1956567"/>
                </a:lnTo>
                <a:lnTo>
                  <a:pt x="0" y="0"/>
                </a:lnTo>
                <a:close/>
              </a:path>
            </a:pathLst>
          </a:custGeom>
          <a:blipFill>
            <a:blip r:embed="rId11"/>
            <a:stretch>
              <a:fillRect/>
            </a:stretch>
          </a:blipFill>
        </p:spPr>
        <p:txBody>
          <a:bodyPr/>
          <a:lstStyle/>
          <a:p>
            <a:endParaRPr lang="en-US"/>
          </a:p>
        </p:txBody>
      </p:sp>
      <p:sp>
        <p:nvSpPr>
          <p:cNvPr id="42" name="TextBox 41">
            <a:extLst>
              <a:ext uri="{FF2B5EF4-FFF2-40B4-BE49-F238E27FC236}">
                <a16:creationId xmlns:a16="http://schemas.microsoft.com/office/drawing/2014/main" id="{48886AD1-AC9B-F327-2AB7-1A8C6B5ACD35}"/>
              </a:ext>
            </a:extLst>
          </p:cNvPr>
          <p:cNvSpPr txBox="1"/>
          <p:nvPr/>
        </p:nvSpPr>
        <p:spPr>
          <a:xfrm>
            <a:off x="-177" y="6584886"/>
            <a:ext cx="55883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200" i="1">
                <a:solidFill>
                  <a:schemeClr val="bg1">
                    <a:lumMod val="49000"/>
                  </a:schemeClr>
                </a:solidFill>
                <a:cs typeface="Arial" panose="020B0604020202020204"/>
              </a:rPr>
              <a:t>Citāti no projekta gaitā veiktajām intervijām</a:t>
            </a:r>
            <a:endParaRPr lang="lv-LV">
              <a:solidFill>
                <a:schemeClr val="bg1">
                  <a:lumMod val="49000"/>
                </a:schemeClr>
              </a:solidFill>
              <a:cs typeface="Arial" panose="020B0604020202020204"/>
            </a:endParaRPr>
          </a:p>
        </p:txBody>
      </p:sp>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7"/>
          <p:cNvSpPr/>
          <p:nvPr/>
        </p:nvSpPr>
        <p:spPr>
          <a:xfrm>
            <a:off x="-38010" y="1577147"/>
            <a:ext cx="2950037" cy="5510791"/>
          </a:xfrm>
          <a:custGeom>
            <a:avLst/>
            <a:gdLst/>
            <a:ahLst/>
            <a:cxnLst/>
            <a:rect l="l" t="t" r="r" b="b"/>
            <a:pathLst>
              <a:path w="4425056" h="8266186">
                <a:moveTo>
                  <a:pt x="0" y="0"/>
                </a:moveTo>
                <a:lnTo>
                  <a:pt x="4425055" y="0"/>
                </a:lnTo>
                <a:lnTo>
                  <a:pt x="4425055" y="8266187"/>
                </a:lnTo>
                <a:lnTo>
                  <a:pt x="0" y="8266187"/>
                </a:lnTo>
                <a:lnTo>
                  <a:pt x="0" y="0"/>
                </a:lnTo>
                <a:close/>
              </a:path>
            </a:pathLst>
          </a:custGeom>
          <a:blipFill>
            <a:blip r:embed="rId2"/>
            <a:stretch>
              <a:fillRect/>
            </a:stretch>
          </a:blipFill>
        </p:spPr>
        <p:txBody>
          <a:bodyPr/>
          <a:lstStyle/>
          <a:p>
            <a:endParaRPr lang="en-US"/>
          </a:p>
        </p:txBody>
      </p:sp>
      <p:sp>
        <p:nvSpPr>
          <p:cNvPr id="2" name="Freeform 2"/>
          <p:cNvSpPr/>
          <p:nvPr/>
        </p:nvSpPr>
        <p:spPr>
          <a:xfrm>
            <a:off x="4891873" y="2230109"/>
            <a:ext cx="2408255" cy="2417044"/>
          </a:xfrm>
          <a:custGeom>
            <a:avLst/>
            <a:gdLst/>
            <a:ahLst/>
            <a:cxnLst/>
            <a:rect l="l" t="t" r="r" b="b"/>
            <a:pathLst>
              <a:path w="3612382" h="3625566">
                <a:moveTo>
                  <a:pt x="0" y="0"/>
                </a:moveTo>
                <a:lnTo>
                  <a:pt x="3612382" y="0"/>
                </a:lnTo>
                <a:lnTo>
                  <a:pt x="3612382" y="3625566"/>
                </a:lnTo>
                <a:lnTo>
                  <a:pt x="0" y="3625566"/>
                </a:lnTo>
                <a:lnTo>
                  <a:pt x="0" y="0"/>
                </a:lnTo>
                <a:close/>
              </a:path>
            </a:pathLst>
          </a:custGeom>
          <a:blipFill>
            <a:blip r:embed="rId3">
              <a:alphaModFix amt="34000"/>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2090129" y="5553622"/>
            <a:ext cx="2602800" cy="1304378"/>
          </a:xfrm>
          <a:custGeom>
            <a:avLst/>
            <a:gdLst/>
            <a:ahLst/>
            <a:cxnLst/>
            <a:rect l="l" t="t" r="r" b="b"/>
            <a:pathLst>
              <a:path w="3904200" h="1956567">
                <a:moveTo>
                  <a:pt x="0" y="0"/>
                </a:moveTo>
                <a:lnTo>
                  <a:pt x="3904200" y="0"/>
                </a:lnTo>
                <a:lnTo>
                  <a:pt x="3904200" y="1956567"/>
                </a:lnTo>
                <a:lnTo>
                  <a:pt x="0" y="1956567"/>
                </a:lnTo>
                <a:lnTo>
                  <a:pt x="0" y="0"/>
                </a:lnTo>
                <a:close/>
              </a:path>
            </a:pathLst>
          </a:custGeom>
          <a:blipFill>
            <a:blip r:embed="rId5"/>
            <a:stretch>
              <a:fillRect/>
            </a:stretch>
          </a:blipFill>
        </p:spPr>
        <p:txBody>
          <a:bodyPr/>
          <a:lstStyle/>
          <a:p>
            <a:endParaRPr lang="en-US"/>
          </a:p>
        </p:txBody>
      </p:sp>
      <p:sp>
        <p:nvSpPr>
          <p:cNvPr id="5" name="Freeform 5"/>
          <p:cNvSpPr/>
          <p:nvPr/>
        </p:nvSpPr>
        <p:spPr>
          <a:xfrm>
            <a:off x="5026978" y="6112413"/>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6" name="Freeform 6"/>
          <p:cNvSpPr/>
          <p:nvPr/>
        </p:nvSpPr>
        <p:spPr>
          <a:xfrm>
            <a:off x="4957564" y="5056079"/>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4957563" y="1501108"/>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8" name="Freeform 8"/>
          <p:cNvSpPr/>
          <p:nvPr/>
        </p:nvSpPr>
        <p:spPr>
          <a:xfrm>
            <a:off x="4957564" y="346777"/>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8363826" y="4788056"/>
            <a:ext cx="2665414" cy="1381169"/>
          </a:xfrm>
          <a:custGeom>
            <a:avLst/>
            <a:gdLst/>
            <a:ahLst/>
            <a:cxnLst/>
            <a:rect l="l" t="t" r="r" b="b"/>
            <a:pathLst>
              <a:path w="3998121" h="2071754">
                <a:moveTo>
                  <a:pt x="0" y="0"/>
                </a:moveTo>
                <a:lnTo>
                  <a:pt x="3998121" y="0"/>
                </a:lnTo>
                <a:lnTo>
                  <a:pt x="3998121" y="2071753"/>
                </a:lnTo>
                <a:lnTo>
                  <a:pt x="0" y="20717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0" name="Freeform 10"/>
          <p:cNvSpPr/>
          <p:nvPr/>
        </p:nvSpPr>
        <p:spPr>
          <a:xfrm>
            <a:off x="9006963" y="3723028"/>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6">
              <a:alphaModFix amt="25000"/>
            </a:blip>
            <a:stretch>
              <a:fillRect/>
            </a:stretch>
          </a:blipFill>
        </p:spPr>
        <p:txBody>
          <a:bodyPr/>
          <a:lstStyle/>
          <a:p>
            <a:endParaRPr lang="en-US"/>
          </a:p>
        </p:txBody>
      </p:sp>
      <p:sp>
        <p:nvSpPr>
          <p:cNvPr id="11" name="Freeform 11"/>
          <p:cNvSpPr/>
          <p:nvPr/>
        </p:nvSpPr>
        <p:spPr>
          <a:xfrm>
            <a:off x="8998826" y="2642810"/>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8530581" y="1761660"/>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13" name="Freeform 13"/>
          <p:cNvSpPr/>
          <p:nvPr/>
        </p:nvSpPr>
        <p:spPr>
          <a:xfrm>
            <a:off x="8530581" y="869484"/>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Freeform 14"/>
          <p:cNvSpPr/>
          <p:nvPr/>
        </p:nvSpPr>
        <p:spPr>
          <a:xfrm rot="18900000">
            <a:off x="4462800" y="1996989"/>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Freeform 15"/>
          <p:cNvSpPr/>
          <p:nvPr/>
        </p:nvSpPr>
        <p:spPr>
          <a:xfrm rot="15919192">
            <a:off x="4164261" y="2928029"/>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rot="13614466">
            <a:off x="4311553" y="3853658"/>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rot="2326281">
            <a:off x="7529787" y="2000114"/>
            <a:ext cx="193588" cy="626315"/>
          </a:xfrm>
          <a:custGeom>
            <a:avLst/>
            <a:gdLst/>
            <a:ahLst/>
            <a:cxnLst/>
            <a:rect l="l" t="t" r="r" b="b"/>
            <a:pathLst>
              <a:path w="290382" h="939472">
                <a:moveTo>
                  <a:pt x="0" y="0"/>
                </a:moveTo>
                <a:lnTo>
                  <a:pt x="290382" y="0"/>
                </a:lnTo>
                <a:lnTo>
                  <a:pt x="290382" y="939472"/>
                </a:lnTo>
                <a:lnTo>
                  <a:pt x="0" y="9394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rot="15919192" flipH="1" flipV="1">
            <a:off x="7856466" y="2885997"/>
            <a:ext cx="199371" cy="645023"/>
          </a:xfrm>
          <a:custGeom>
            <a:avLst/>
            <a:gdLst/>
            <a:ahLst/>
            <a:cxnLst/>
            <a:rect l="l" t="t" r="r" b="b"/>
            <a:pathLst>
              <a:path w="299056" h="967535">
                <a:moveTo>
                  <a:pt x="299056" y="967535"/>
                </a:moveTo>
                <a:lnTo>
                  <a:pt x="0" y="967535"/>
                </a:lnTo>
                <a:lnTo>
                  <a:pt x="0" y="0"/>
                </a:lnTo>
                <a:lnTo>
                  <a:pt x="299056" y="0"/>
                </a:lnTo>
                <a:lnTo>
                  <a:pt x="299056" y="967535"/>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Freeform 19"/>
          <p:cNvSpPr/>
          <p:nvPr/>
        </p:nvSpPr>
        <p:spPr>
          <a:xfrm rot="7502334">
            <a:off x="7699087" y="3743249"/>
            <a:ext cx="199371" cy="645023"/>
          </a:xfrm>
          <a:custGeom>
            <a:avLst/>
            <a:gdLst/>
            <a:ahLst/>
            <a:cxnLst/>
            <a:rect l="l" t="t" r="r" b="b"/>
            <a:pathLst>
              <a:path w="299056" h="967535">
                <a:moveTo>
                  <a:pt x="0" y="0"/>
                </a:moveTo>
                <a:lnTo>
                  <a:pt x="299057" y="0"/>
                </a:lnTo>
                <a:lnTo>
                  <a:pt x="299057"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1535677" y="1794071"/>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6">
              <a:alphaModFix amt="25000"/>
            </a:blip>
            <a:stretch>
              <a:fillRect/>
            </a:stretch>
          </a:blipFill>
        </p:spPr>
        <p:txBody>
          <a:bodyPr/>
          <a:lstStyle/>
          <a:p>
            <a:endParaRPr lang="en-US"/>
          </a:p>
        </p:txBody>
      </p:sp>
      <p:sp>
        <p:nvSpPr>
          <p:cNvPr id="21" name="Freeform 21"/>
          <p:cNvSpPr/>
          <p:nvPr/>
        </p:nvSpPr>
        <p:spPr>
          <a:xfrm>
            <a:off x="1547733" y="672336"/>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p:cNvSpPr/>
          <p:nvPr/>
        </p:nvSpPr>
        <p:spPr>
          <a:xfrm>
            <a:off x="708821" y="3774239"/>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23" name="Freeform 23"/>
          <p:cNvSpPr/>
          <p:nvPr/>
        </p:nvSpPr>
        <p:spPr>
          <a:xfrm>
            <a:off x="660663" y="2718695"/>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Freeform 24"/>
          <p:cNvSpPr/>
          <p:nvPr/>
        </p:nvSpPr>
        <p:spPr>
          <a:xfrm>
            <a:off x="1340576" y="5917138"/>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6">
              <a:alphaModFix amt="25000"/>
            </a:blip>
            <a:stretch>
              <a:fillRect/>
            </a:stretch>
          </a:blipFill>
        </p:spPr>
        <p:txBody>
          <a:bodyPr/>
          <a:lstStyle/>
          <a:p>
            <a:endParaRPr lang="en-US"/>
          </a:p>
        </p:txBody>
      </p:sp>
      <p:sp>
        <p:nvSpPr>
          <p:cNvPr id="25" name="Freeform 25"/>
          <p:cNvSpPr/>
          <p:nvPr/>
        </p:nvSpPr>
        <p:spPr>
          <a:xfrm>
            <a:off x="1292419" y="4792014"/>
            <a:ext cx="2665414" cy="1381169"/>
          </a:xfrm>
          <a:custGeom>
            <a:avLst/>
            <a:gdLst/>
            <a:ahLst/>
            <a:cxnLst/>
            <a:rect l="l" t="t" r="r" b="b"/>
            <a:pathLst>
              <a:path w="3998121" h="2071754">
                <a:moveTo>
                  <a:pt x="0" y="0"/>
                </a:moveTo>
                <a:lnTo>
                  <a:pt x="3998121" y="0"/>
                </a:lnTo>
                <a:lnTo>
                  <a:pt x="3998121" y="2071753"/>
                </a:lnTo>
                <a:lnTo>
                  <a:pt x="0" y="20717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TextBox 26"/>
          <p:cNvSpPr txBox="1"/>
          <p:nvPr/>
        </p:nvSpPr>
        <p:spPr>
          <a:xfrm>
            <a:off x="4919970" y="3218790"/>
            <a:ext cx="2380158" cy="59118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15"/>
              </a:lnSpc>
            </a:pPr>
            <a:r>
              <a:rPr lang="en-US" sz="1800" b="1" spc="-67">
                <a:solidFill>
                  <a:srgbClr val="F32F5D"/>
                </a:solidFill>
                <a:latin typeface="Arial Bold"/>
                <a:ea typeface="Arial Bold"/>
                <a:cs typeface="Arial Bold"/>
                <a:sym typeface="Arial Bold"/>
              </a:rPr>
              <a:t>NETELPAS</a:t>
            </a:r>
          </a:p>
          <a:p>
            <a:pPr algn="ctr">
              <a:lnSpc>
                <a:spcPts val="2415"/>
              </a:lnSpc>
            </a:pPr>
            <a:r>
              <a:rPr lang="lv-LV" sz="1800" b="1" spc="-67">
                <a:solidFill>
                  <a:srgbClr val="F32F5D"/>
                </a:solidFill>
                <a:latin typeface="Arial Bold"/>
                <a:ea typeface="Arial Bold"/>
                <a:cs typeface="Arial Bold"/>
                <a:sym typeface="Arial Bold"/>
              </a:rPr>
              <a:t>UN STARPTELPAS</a:t>
            </a:r>
            <a:endParaRPr lang="en-US" sz="2176" b="1" spc="-67">
              <a:solidFill>
                <a:srgbClr val="F32F5D"/>
              </a:solidFill>
              <a:latin typeface="Arial Bold"/>
              <a:ea typeface="Arial Bold"/>
              <a:cs typeface="Arial Bold"/>
              <a:sym typeface="Arial Bold"/>
            </a:endParaRPr>
          </a:p>
        </p:txBody>
      </p:sp>
      <p:sp>
        <p:nvSpPr>
          <p:cNvPr id="27" name="TextBox 27"/>
          <p:cNvSpPr txBox="1"/>
          <p:nvPr/>
        </p:nvSpPr>
        <p:spPr>
          <a:xfrm>
            <a:off x="1703648" y="1111913"/>
            <a:ext cx="2331903" cy="5053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dēvētās</a:t>
            </a:r>
            <a:r>
              <a:rPr lang="en-US" sz="1100" i="1">
                <a:solidFill>
                  <a:srgbClr val="FFFFFF"/>
                </a:solidFill>
                <a:latin typeface="Arial"/>
                <a:ea typeface="Arial"/>
                <a:cs typeface="Arial"/>
                <a:sym typeface="Arial"/>
              </a:rPr>
              <a:t> </a:t>
            </a:r>
            <a:r>
              <a:rPr lang="en-US" sz="1100" b="1" i="1">
                <a:solidFill>
                  <a:srgbClr val="FFFFFF"/>
                </a:solidFill>
                <a:latin typeface="Arial Bold"/>
                <a:ea typeface="Arial Bold"/>
                <a:cs typeface="Arial Bold"/>
                <a:sym typeface="Arial Bold"/>
              </a:rPr>
              <a:t>Junk </a:t>
            </a:r>
            <a:r>
              <a:rPr lang="en-US" sz="1100" b="1" i="1" err="1">
                <a:solidFill>
                  <a:srgbClr val="FFFFFF"/>
                </a:solidFill>
                <a:latin typeface="Arial Bold"/>
                <a:ea typeface="Arial Bold"/>
                <a:cs typeface="Arial Bold"/>
                <a:sym typeface="Arial Bold"/>
              </a:rPr>
              <a:t>telpas</a:t>
            </a:r>
            <a:r>
              <a:rPr lang="en-US" sz="1100" i="1">
                <a:solidFill>
                  <a:srgbClr val="FFFFFF"/>
                </a:solidFill>
                <a:latin typeface="Arial"/>
                <a:ea typeface="Arial"/>
                <a:cs typeface="Arial"/>
                <a:sym typeface="Arial"/>
              </a:rPr>
              <a:t>, ko Rems </a:t>
            </a:r>
            <a:r>
              <a:rPr lang="en-US" sz="1100" i="1" err="1">
                <a:solidFill>
                  <a:srgbClr val="FFFFFF"/>
                </a:solidFill>
                <a:latin typeface="Arial"/>
                <a:ea typeface="Arial"/>
                <a:cs typeface="Arial"/>
                <a:sym typeface="Arial"/>
              </a:rPr>
              <a:t>Kūlhāzs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definē</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Šīs</a:t>
            </a:r>
            <a:r>
              <a:rPr lang="en-US" sz="1100" i="1">
                <a:solidFill>
                  <a:srgbClr val="FFFFFF"/>
                </a:solidFill>
                <a:latin typeface="Arial"/>
                <a:ea typeface="Arial"/>
                <a:cs typeface="Arial"/>
                <a:sym typeface="Arial"/>
              </a:rPr>
              <a:t> visas </a:t>
            </a:r>
            <a:r>
              <a:rPr lang="en-US" sz="1100" b="1" i="1" err="1">
                <a:solidFill>
                  <a:srgbClr val="FFFFFF"/>
                </a:solidFill>
                <a:latin typeface="Arial Bold"/>
                <a:ea typeface="Arial Bold"/>
                <a:cs typeface="Arial Bold"/>
                <a:sym typeface="Arial Bold"/>
              </a:rPr>
              <a:t>starptelpas</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netelpas</a:t>
            </a:r>
            <a:r>
              <a:rPr lang="en-US" sz="1100" b="1" i="1">
                <a:solidFill>
                  <a:srgbClr val="FFFFFF"/>
                </a:solidFill>
                <a:latin typeface="Arial Bold"/>
                <a:ea typeface="Arial Bold"/>
                <a:cs typeface="Arial Bold"/>
                <a:sym typeface="Arial Bold"/>
              </a:rPr>
              <a:t>,</a:t>
            </a:r>
            <a:r>
              <a:rPr lang="en-US" sz="1100" i="1">
                <a:solidFill>
                  <a:srgbClr val="FFFFFF"/>
                </a:solidFill>
                <a:latin typeface="Arial"/>
                <a:ea typeface="Arial"/>
                <a:cs typeface="Arial"/>
                <a:sym typeface="Arial"/>
              </a:rPr>
              <a:t> [..]</a:t>
            </a:r>
            <a:endParaRPr lang="en-US" sz="1100" i="1">
              <a:solidFill>
                <a:srgbClr val="FFFFFF"/>
              </a:solidFill>
              <a:latin typeface="Arial"/>
              <a:ea typeface="Arial"/>
              <a:cs typeface="Arial"/>
            </a:endParaRPr>
          </a:p>
        </p:txBody>
      </p:sp>
      <p:sp>
        <p:nvSpPr>
          <p:cNvPr id="28" name="TextBox 28"/>
          <p:cNvSpPr txBox="1"/>
          <p:nvPr/>
        </p:nvSpPr>
        <p:spPr>
          <a:xfrm>
            <a:off x="932927" y="3264298"/>
            <a:ext cx="2331903" cy="3466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izstāžu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zāles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tomēr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tomēr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kaut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kāda</a:t>
            </a:r>
            <a:r>
              <a:rPr lang="en-US" sz="1100" i="1">
                <a:solidFill>
                  <a:srgbClr val="FFFFFF"/>
                </a:solidFill>
                <a:latin typeface="Arial"/>
                <a:ea typeface="Arial"/>
                <a:cs typeface="Arial"/>
                <a:sym typeface="Arial"/>
              </a:rPr>
              <a:t> </a:t>
            </a:r>
            <a:r>
              <a:rPr lang="en-US" sz="1100" b="1" i="1" err="1">
                <a:solidFill>
                  <a:srgbClr val="FFFFFF"/>
                </a:solidFill>
                <a:latin typeface="Arial Bold"/>
                <a:ea typeface="Arial Bold"/>
                <a:cs typeface="Arial Bold"/>
                <a:sym typeface="Arial Bold"/>
              </a:rPr>
              <a:t>slēgta</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telpa</a:t>
            </a:r>
            <a:r>
              <a:rPr lang="en-US" sz="1100" i="1">
                <a:solidFill>
                  <a:srgbClr val="FFFFFF"/>
                </a:solidFill>
                <a:latin typeface="Arial"/>
                <a:ea typeface="Arial"/>
                <a:cs typeface="Arial"/>
                <a:sym typeface="Arial"/>
              </a:rPr>
              <a:t> [..]</a:t>
            </a:r>
            <a:endParaRPr lang="en-US" sz="1100" i="1">
              <a:solidFill>
                <a:srgbClr val="FFFFFF"/>
              </a:solidFill>
              <a:latin typeface="Arial"/>
              <a:ea typeface="Arial"/>
              <a:cs typeface="Arial"/>
            </a:endParaRPr>
          </a:p>
        </p:txBody>
      </p:sp>
      <p:sp>
        <p:nvSpPr>
          <p:cNvPr id="29" name="TextBox 29"/>
          <p:cNvSpPr txBox="1"/>
          <p:nvPr/>
        </p:nvSpPr>
        <p:spPr>
          <a:xfrm>
            <a:off x="1459175" y="5299761"/>
            <a:ext cx="2331903" cy="5053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man </a:t>
            </a:r>
            <a:r>
              <a:rPr lang="en-US" sz="1100" i="1" err="1">
                <a:solidFill>
                  <a:srgbClr val="FFFFFF"/>
                </a:solidFill>
                <a:latin typeface="Arial"/>
                <a:ea typeface="Arial"/>
                <a:cs typeface="Arial"/>
                <a:sym typeface="Arial"/>
              </a:rPr>
              <a:t>vairāk</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interesē</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šajos</a:t>
            </a:r>
            <a:r>
              <a:rPr lang="lv-LV" sz="1100" i="1">
                <a:solidFill>
                  <a:srgbClr val="FFFFFF"/>
                </a:solidFill>
                <a:latin typeface="Arial"/>
                <a:ea typeface="Arial"/>
                <a:cs typeface="Arial"/>
                <a:sym typeface="Arial"/>
              </a:rPr>
              <a: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tādos</a:t>
            </a:r>
            <a:r>
              <a:rPr lang="en-US" sz="1100" i="1">
                <a:solidFill>
                  <a:srgbClr val="FFFFFF"/>
                </a:solidFill>
                <a:latin typeface="Arial"/>
                <a:ea typeface="Arial"/>
                <a:cs typeface="Arial"/>
                <a:sym typeface="Arial"/>
              </a:rPr>
              <a:t> </a:t>
            </a:r>
            <a:r>
              <a:rPr lang="en-US" sz="1100" b="1" i="1">
                <a:solidFill>
                  <a:srgbClr val="FFFFFF"/>
                </a:solidFill>
                <a:latin typeface="Arial Bold"/>
                <a:ea typeface="Arial Bold"/>
                <a:cs typeface="Arial Bold"/>
                <a:sym typeface="Arial Bold"/>
              </a:rPr>
              <a:t>off-spaces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kaut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kādās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telpās</a:t>
            </a:r>
            <a:r>
              <a:rPr lang="en-US" sz="1100" i="1">
                <a:solidFill>
                  <a:srgbClr val="FFFFFF"/>
                </a:solidFill>
                <a:latin typeface="Arial"/>
                <a:ea typeface="Arial"/>
                <a:cs typeface="Arial"/>
                <a:sym typeface="Arial"/>
              </a:rPr>
              <a:t> [..]</a:t>
            </a:r>
            <a:endParaRPr lang="en-US" sz="1100" i="1">
              <a:solidFill>
                <a:srgbClr val="FFFFFF"/>
              </a:solidFill>
              <a:latin typeface="Arial"/>
              <a:ea typeface="Arial"/>
              <a:cs typeface="Arial"/>
            </a:endParaRPr>
          </a:p>
        </p:txBody>
      </p:sp>
      <p:sp>
        <p:nvSpPr>
          <p:cNvPr id="30" name="TextBox 30"/>
          <p:cNvSpPr txBox="1"/>
          <p:nvPr/>
        </p:nvSpPr>
        <p:spPr>
          <a:xfrm>
            <a:off x="5124319" y="5463549"/>
            <a:ext cx="2331903" cy="6641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Jau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tik </a:t>
            </a:r>
            <a:r>
              <a:rPr lang="en-US" sz="1100" i="1" err="1">
                <a:solidFill>
                  <a:srgbClr val="FFFFFF"/>
                </a:solidFill>
                <a:latin typeface="Arial"/>
                <a:ea typeface="Arial"/>
                <a:cs typeface="Arial"/>
                <a:sym typeface="Arial"/>
              </a:rPr>
              <a:t>emociju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pilni</a:t>
            </a:r>
            <a:r>
              <a:rPr lang="en-US" sz="1100" i="1">
                <a:solidFill>
                  <a:srgbClr val="FFFFFF"/>
                </a:solidFill>
                <a:latin typeface="Arial"/>
                <a:ea typeface="Arial"/>
                <a:cs typeface="Arial"/>
                <a:sym typeface="Arial"/>
              </a:rPr>
              <a:t>, </a:t>
            </a:r>
            <a:r>
              <a:rPr lang="en-US" sz="1100" b="1" i="1" err="1">
                <a:solidFill>
                  <a:srgbClr val="FFFFFF"/>
                </a:solidFill>
                <a:latin typeface="Arial Bold"/>
                <a:ea typeface="Arial Bold"/>
                <a:cs typeface="Arial Bold"/>
                <a:sym typeface="Arial Bold"/>
              </a:rPr>
              <a:t>neatliek</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vairs</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telpa</a:t>
            </a:r>
            <a:r>
              <a:rPr lang="en-US" sz="1100" i="1">
                <a:solidFill>
                  <a:srgbClr val="FFFFFF"/>
                </a:solidFill>
                <a:latin typeface="Arial"/>
                <a:ea typeface="Arial"/>
                <a:cs typeface="Arial"/>
                <a:sym typeface="Arial"/>
              </a:rPr>
              <a:t>.. to </a:t>
            </a:r>
            <a:r>
              <a:rPr lang="en-US" sz="1100" i="1" err="1">
                <a:solidFill>
                  <a:srgbClr val="FFFFFF"/>
                </a:solidFill>
                <a:latin typeface="Arial"/>
                <a:ea typeface="Arial"/>
                <a:cs typeface="Arial"/>
                <a:sym typeface="Arial"/>
              </a:rPr>
              <a:t>varētu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skatīties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tiešām</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šis</a:t>
            </a:r>
            <a:r>
              <a:rPr lang="en-US" sz="1100" i="1">
                <a:solidFill>
                  <a:srgbClr val="FFFFFF"/>
                </a:solidFill>
                <a:latin typeface="Arial"/>
                <a:ea typeface="Arial"/>
                <a:cs typeface="Arial"/>
                <a:sym typeface="Arial"/>
              </a:rPr>
              <a:t> producents, </a:t>
            </a:r>
            <a:r>
              <a:rPr lang="en-US" sz="1100" i="1" err="1">
                <a:solidFill>
                  <a:srgbClr val="FFFFFF"/>
                </a:solidFill>
                <a:latin typeface="Arial"/>
                <a:ea typeface="Arial"/>
                <a:cs typeface="Arial"/>
                <a:sym typeface="Arial"/>
              </a:rPr>
              <a:t>kurators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kurš</a:t>
            </a:r>
            <a:r>
              <a:rPr lang="en-US" sz="1100" i="1">
                <a:solidFill>
                  <a:srgbClr val="FFFFFF"/>
                </a:solidFill>
                <a:latin typeface="Arial"/>
                <a:ea typeface="Arial"/>
                <a:cs typeface="Arial"/>
                <a:sym typeface="Arial"/>
              </a:rPr>
              <a:t> par to </a:t>
            </a:r>
            <a:r>
              <a:rPr lang="en-US" sz="1100" i="1" err="1">
                <a:solidFill>
                  <a:srgbClr val="FFFFFF"/>
                </a:solidFill>
                <a:latin typeface="Arial"/>
                <a:ea typeface="Arial"/>
                <a:cs typeface="Arial"/>
                <a:sym typeface="Arial"/>
              </a:rPr>
              <a:t>domā</a:t>
            </a:r>
            <a:r>
              <a:rPr lang="en-US" sz="1100" i="1">
                <a:solidFill>
                  <a:srgbClr val="FFFFFF"/>
                </a:solidFill>
                <a:latin typeface="Arial"/>
                <a:ea typeface="Arial"/>
                <a:cs typeface="Arial"/>
                <a:sym typeface="Arial"/>
              </a:rPr>
              <a:t>.</a:t>
            </a:r>
            <a:endParaRPr lang="en-US" sz="1100" i="1">
              <a:solidFill>
                <a:srgbClr val="FFFFFF"/>
              </a:solidFill>
              <a:latin typeface="Arial"/>
              <a:ea typeface="Arial"/>
              <a:cs typeface="Arial"/>
            </a:endParaRPr>
          </a:p>
        </p:txBody>
      </p:sp>
      <p:sp>
        <p:nvSpPr>
          <p:cNvPr id="31" name="TextBox 31"/>
          <p:cNvSpPr txBox="1"/>
          <p:nvPr/>
        </p:nvSpPr>
        <p:spPr>
          <a:xfrm>
            <a:off x="8530581" y="5131438"/>
            <a:ext cx="2331903" cy="6641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b="1" i="1" err="1">
                <a:solidFill>
                  <a:srgbClr val="FFFFFF"/>
                </a:solidFill>
                <a:latin typeface="Arial Bold"/>
                <a:ea typeface="Arial Bold"/>
                <a:cs typeface="Arial Bold"/>
                <a:sym typeface="Arial Bold"/>
              </a:rPr>
              <a:t>Telpas</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horeogrāfija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jā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noteikti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Būtībā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tiek</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izvietotie</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darbi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jau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instrukcija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jā</a:t>
            </a:r>
            <a:r>
              <a:rPr lang="en-US" sz="1100" i="1">
                <a:solidFill>
                  <a:srgbClr val="FFFFFF"/>
                </a:solidFill>
                <a:latin typeface="Arial"/>
                <a:ea typeface="Arial"/>
                <a:cs typeface="Arial"/>
                <a:sym typeface="Arial"/>
              </a:rPr>
              <a:t>, tam </a:t>
            </a:r>
            <a:r>
              <a:rPr lang="en-US" sz="1100" i="1" err="1">
                <a:solidFill>
                  <a:srgbClr val="FFFFFF"/>
                </a:solidFill>
                <a:latin typeface="Arial"/>
                <a:ea typeface="Arial"/>
                <a:cs typeface="Arial"/>
                <a:sym typeface="Arial"/>
              </a:rPr>
              <a:t>jākalpo</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instrukcijai</a:t>
            </a:r>
            <a:r>
              <a:rPr lang="en-US" sz="1100" i="1">
                <a:solidFill>
                  <a:srgbClr val="FFFFFF"/>
                </a:solidFill>
                <a:latin typeface="Arial"/>
                <a:ea typeface="Arial"/>
                <a:cs typeface="Arial"/>
                <a:sym typeface="Arial"/>
              </a:rPr>
              <a:t> [..]</a:t>
            </a:r>
            <a:endParaRPr lang="en-US" sz="1100" i="1">
              <a:solidFill>
                <a:srgbClr val="FFFFFF"/>
              </a:solidFill>
              <a:latin typeface="Arial"/>
              <a:ea typeface="Arial"/>
              <a:cs typeface="Arial"/>
            </a:endParaRPr>
          </a:p>
        </p:txBody>
      </p:sp>
      <p:sp>
        <p:nvSpPr>
          <p:cNvPr id="32" name="TextBox 32"/>
          <p:cNvSpPr txBox="1"/>
          <p:nvPr/>
        </p:nvSpPr>
        <p:spPr>
          <a:xfrm>
            <a:off x="5076162" y="932232"/>
            <a:ext cx="2331903" cy="3466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nu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b="1" i="1" err="1">
                <a:solidFill>
                  <a:srgbClr val="FFFFFF"/>
                </a:solidFill>
                <a:latin typeface="Arial Bold"/>
                <a:ea typeface="Arial Bold"/>
                <a:cs typeface="Arial Bold"/>
                <a:sym typeface="Arial Bold"/>
              </a:rPr>
              <a:t>sadzīviska</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ikdienišķa</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telpa</a:t>
            </a:r>
            <a:r>
              <a:rPr lang="en-US" sz="1100" b="1" i="1">
                <a:solidFill>
                  <a:srgbClr val="FFFFFF"/>
                </a:solidFill>
                <a:latin typeface="Arial Bold"/>
                <a:ea typeface="Arial Bold"/>
                <a:cs typeface="Arial Bold"/>
                <a:sym typeface="Arial Bold"/>
              </a:rPr>
              <a:t>.</a:t>
            </a:r>
            <a:endParaRPr lang="en-US" sz="1100" b="1" i="1">
              <a:solidFill>
                <a:srgbClr val="FFFFFF"/>
              </a:solidFill>
              <a:latin typeface="Arial Bold"/>
              <a:ea typeface="Arial Bold"/>
              <a:cs typeface="Arial Bold"/>
            </a:endParaRPr>
          </a:p>
        </p:txBody>
      </p:sp>
      <p:sp>
        <p:nvSpPr>
          <p:cNvPr id="33" name="TextBox 33"/>
          <p:cNvSpPr txBox="1"/>
          <p:nvPr/>
        </p:nvSpPr>
        <p:spPr>
          <a:xfrm>
            <a:off x="8697338" y="1002407"/>
            <a:ext cx="2331903" cy="1166986"/>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jo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b="1" i="1" err="1">
                <a:solidFill>
                  <a:srgbClr val="FFFFFF"/>
                </a:solidFill>
                <a:latin typeface="Arial Bold"/>
                <a:ea typeface="Arial Bold"/>
                <a:cs typeface="Arial Bold"/>
                <a:sym typeface="Arial Bold"/>
              </a:rPr>
              <a:t>publiska</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telpa</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ikdienišķa</a:t>
            </a:r>
            <a:r>
              <a:rPr lang="en-US" sz="1100" b="1" i="1">
                <a:solidFill>
                  <a:srgbClr val="FFFFFF"/>
                </a:solidFill>
                <a:latin typeface="Arial Bold"/>
                <a:ea typeface="Arial Bold"/>
                <a:cs typeface="Arial Bold"/>
                <a:sym typeface="Arial Bold"/>
              </a:rPr>
              <a:t> </a:t>
            </a:r>
            <a:r>
              <a:rPr lang="en-US" sz="1100" b="1" i="1" err="1">
                <a:solidFill>
                  <a:srgbClr val="FFFFFF"/>
                </a:solidFill>
                <a:latin typeface="Arial Bold"/>
                <a:ea typeface="Arial Bold"/>
                <a:cs typeface="Arial Bold"/>
                <a:sym typeface="Arial Bold"/>
              </a:rPr>
              <a:t>telpa</a:t>
            </a:r>
            <a:r>
              <a:rPr lang="en-US" sz="1100" i="1">
                <a:solidFill>
                  <a:srgbClr val="FFFFFF"/>
                </a:solidFill>
                <a:latin typeface="Arial"/>
                <a:ea typeface="Arial"/>
                <a:cs typeface="Arial"/>
                <a:sym typeface="Arial"/>
              </a:rPr>
              <a:t> -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bija</a:t>
            </a:r>
            <a:r>
              <a:rPr lang="en-US" sz="1100" i="1">
                <a:solidFill>
                  <a:srgbClr val="FFFFFF"/>
                </a:solidFill>
                <a:latin typeface="Arial"/>
                <a:ea typeface="Arial"/>
                <a:cs typeface="Arial"/>
                <a:sym typeface="Arial"/>
              </a:rPr>
              <a:t>, bet </a:t>
            </a:r>
            <a:r>
              <a:rPr lang="en-US" sz="1100" i="1" err="1">
                <a:solidFill>
                  <a:srgbClr val="FFFFFF"/>
                </a:solidFill>
                <a:latin typeface="Arial"/>
                <a:ea typeface="Arial"/>
                <a:cs typeface="Arial"/>
                <a:sym typeface="Arial"/>
              </a:rPr>
              <a:t>tieši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izvietojums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prasīja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domāt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tādā</a:t>
            </a:r>
            <a:r>
              <a:rPr lang="en-US" sz="1100" i="1">
                <a:solidFill>
                  <a:srgbClr val="FFFFFF"/>
                </a:solidFill>
                <a:latin typeface="Arial"/>
                <a:ea typeface="Arial"/>
                <a:cs typeface="Arial"/>
                <a:sym typeface="Arial"/>
              </a:rPr>
              <a:t>.. nu, </a:t>
            </a:r>
            <a:r>
              <a:rPr lang="en-US" sz="1100" i="1" err="1">
                <a:solidFill>
                  <a:srgbClr val="FFFFFF"/>
                </a:solidFill>
                <a:latin typeface="Arial"/>
                <a:ea typeface="Arial"/>
                <a:cs typeface="Arial"/>
                <a:sym typeface="Arial"/>
              </a:rPr>
              <a:t>būtībā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koncepts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mazliet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mainījās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tīri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scenogrāfiski</a:t>
            </a:r>
            <a:r>
              <a:rPr lang="en-US" sz="1100" i="1">
                <a:solidFill>
                  <a:srgbClr val="FFFFFF"/>
                </a:solidFill>
                <a:latin typeface="Arial"/>
                <a:ea typeface="Arial"/>
                <a:cs typeface="Arial"/>
                <a:sym typeface="Arial"/>
              </a:rPr>
              <a:t> un </a:t>
            </a:r>
            <a:r>
              <a:rPr lang="en-US" sz="1100" i="1" err="1">
                <a:solidFill>
                  <a:srgbClr val="FFFFFF"/>
                </a:solidFill>
                <a:latin typeface="Arial"/>
                <a:ea typeface="Arial"/>
                <a:cs typeface="Arial"/>
                <a:sym typeface="Arial"/>
              </a:rPr>
              <a:t>horeogrāfiski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domājot</a:t>
            </a:r>
            <a:r>
              <a:rPr lang="en-US" sz="1100" i="1">
                <a:solidFill>
                  <a:srgbClr val="FFFFFF"/>
                </a:solidFill>
                <a:latin typeface="Arial"/>
                <a:ea typeface="Arial"/>
                <a:cs typeface="Arial"/>
                <a:sym typeface="Arial"/>
              </a:rPr>
              <a:t> par </a:t>
            </a:r>
            <a:r>
              <a:rPr lang="en-US" sz="1100" i="1" err="1">
                <a:solidFill>
                  <a:srgbClr val="FFFFFF"/>
                </a:solidFill>
                <a:latin typeface="Arial"/>
                <a:ea typeface="Arial"/>
                <a:cs typeface="Arial"/>
                <a:sym typeface="Arial"/>
              </a:rPr>
              <a:t>šo</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atrodas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izpildītāji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atrodas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skatītāji</a:t>
            </a:r>
            <a:r>
              <a:rPr lang="en-US" sz="1100" i="1">
                <a:solidFill>
                  <a:srgbClr val="FFFFFF"/>
                </a:solidFill>
                <a:latin typeface="Arial"/>
                <a:ea typeface="Arial"/>
                <a:cs typeface="Arial"/>
                <a:sym typeface="Arial"/>
              </a:rPr>
              <a:t>. </a:t>
            </a:r>
            <a:endParaRPr lang="en-US" sz="1100" i="1">
              <a:solidFill>
                <a:srgbClr val="FFFFFF"/>
              </a:solidFill>
              <a:latin typeface="Arial"/>
              <a:ea typeface="Arial"/>
              <a:cs typeface="Arial"/>
            </a:endParaRPr>
          </a:p>
        </p:txBody>
      </p:sp>
      <p:sp>
        <p:nvSpPr>
          <p:cNvPr id="34" name="TextBox 34"/>
          <p:cNvSpPr txBox="1"/>
          <p:nvPr/>
        </p:nvSpPr>
        <p:spPr>
          <a:xfrm>
            <a:off x="9165581" y="3189458"/>
            <a:ext cx="2331903" cy="3466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tad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pati</a:t>
            </a:r>
            <a:r>
              <a:rPr lang="en-US" sz="1100" i="1">
                <a:solidFill>
                  <a:srgbClr val="FFFFFF"/>
                </a:solidFill>
                <a:latin typeface="Arial"/>
                <a:ea typeface="Arial"/>
                <a:cs typeface="Arial"/>
                <a:sym typeface="Arial"/>
              </a:rPr>
              <a:t> </a:t>
            </a:r>
            <a:r>
              <a:rPr lang="en-US" sz="1100" b="1" i="1" err="1">
                <a:solidFill>
                  <a:srgbClr val="FFFFFF"/>
                </a:solidFill>
                <a:latin typeface="Arial Bold"/>
                <a:ea typeface="Arial Bold"/>
                <a:cs typeface="Arial Bold"/>
                <a:sym typeface="Arial Bold"/>
              </a:rPr>
              <a:t>pilsēttelpa</a:t>
            </a:r>
            <a:r>
              <a:rPr lang="en-US" sz="1100" b="1" i="1">
                <a:solidFill>
                  <a:srgbClr val="FFFFFF"/>
                </a:solidFill>
                <a:latin typeface="Arial Bold"/>
                <a:ea typeface="Arial Bold"/>
                <a:cs typeface="Arial Bold"/>
                <a:sym typeface="Arial Bold"/>
              </a:rPr>
              <a:t> </a:t>
            </a:r>
            <a:r>
              <a:rPr lang="en-US" sz="1100" i="1" err="1">
                <a:solidFill>
                  <a:srgbClr val="FFFFFF"/>
                </a:solidFill>
                <a:latin typeface="Arial"/>
                <a:ea typeface="Arial"/>
                <a:cs typeface="Arial"/>
                <a:sym typeface="Arial"/>
              </a:rPr>
              <a:t>kļūst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daļa</a:t>
            </a:r>
            <a:r>
              <a:rPr lang="en-US" sz="1100" i="1">
                <a:solidFill>
                  <a:srgbClr val="FFFFFF"/>
                </a:solidFill>
                <a:latin typeface="Arial"/>
                <a:ea typeface="Arial"/>
                <a:cs typeface="Arial"/>
                <a:sym typeface="Arial"/>
              </a:rPr>
              <a:t> no </a:t>
            </a:r>
            <a:r>
              <a:rPr lang="en-US" sz="1100" i="1" err="1">
                <a:solidFill>
                  <a:srgbClr val="FFFFFF"/>
                </a:solidFill>
                <a:latin typeface="Arial"/>
                <a:ea typeface="Arial"/>
                <a:cs typeface="Arial"/>
                <a:sym typeface="Arial"/>
              </a:rPr>
              <a:t>mākslas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darba</a:t>
            </a:r>
            <a:endParaRPr lang="en-US" sz="1100" i="1" err="1">
              <a:solidFill>
                <a:srgbClr val="FFFFFF"/>
              </a:solidFill>
              <a:latin typeface="Arial"/>
              <a:ea typeface="Arial"/>
              <a:cs typeface="Arial"/>
            </a:endParaRPr>
          </a:p>
        </p:txBody>
      </p:sp>
      <p:sp>
        <p:nvSpPr>
          <p:cNvPr id="35" name="Freeform 35"/>
          <p:cNvSpPr/>
          <p:nvPr/>
        </p:nvSpPr>
        <p:spPr>
          <a:xfrm rot="10064647">
            <a:off x="6067095" y="4659977"/>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6" name="Freeform 36"/>
          <p:cNvSpPr/>
          <p:nvPr/>
        </p:nvSpPr>
        <p:spPr>
          <a:xfrm rot="21338001">
            <a:off x="5945188" y="1566702"/>
            <a:ext cx="171549" cy="555012"/>
          </a:xfrm>
          <a:custGeom>
            <a:avLst/>
            <a:gdLst/>
            <a:ahLst/>
            <a:cxnLst/>
            <a:rect l="l" t="t" r="r" b="b"/>
            <a:pathLst>
              <a:path w="257324" h="832518">
                <a:moveTo>
                  <a:pt x="0" y="0"/>
                </a:moveTo>
                <a:lnTo>
                  <a:pt x="257324" y="0"/>
                </a:lnTo>
                <a:lnTo>
                  <a:pt x="257324" y="832518"/>
                </a:lnTo>
                <a:lnTo>
                  <a:pt x="0" y="8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8" name="Freeform 38"/>
          <p:cNvSpPr/>
          <p:nvPr/>
        </p:nvSpPr>
        <p:spPr>
          <a:xfrm>
            <a:off x="11198908" y="0"/>
            <a:ext cx="1013145" cy="1007485"/>
          </a:xfrm>
          <a:custGeom>
            <a:avLst/>
            <a:gdLst/>
            <a:ahLst/>
            <a:cxnLst/>
            <a:rect l="l" t="t" r="r" b="b"/>
            <a:pathLst>
              <a:path w="1519718" h="1511228">
                <a:moveTo>
                  <a:pt x="0" y="0"/>
                </a:moveTo>
                <a:lnTo>
                  <a:pt x="1519718" y="0"/>
                </a:lnTo>
                <a:lnTo>
                  <a:pt x="1519718" y="1511228"/>
                </a:lnTo>
                <a:lnTo>
                  <a:pt x="0" y="1511228"/>
                </a:lnTo>
                <a:lnTo>
                  <a:pt x="0" y="0"/>
                </a:lnTo>
                <a:close/>
              </a:path>
            </a:pathLst>
          </a:custGeom>
          <a:blipFill>
            <a:blip r:embed="rId11"/>
            <a:stretch>
              <a:fillRect/>
            </a:stretch>
          </a:blipFill>
        </p:spPr>
        <p:txBody>
          <a:bodyPr/>
          <a:lstStyle/>
          <a:p>
            <a:endParaRPr lang="en-US"/>
          </a:p>
        </p:txBody>
      </p:sp>
      <p:sp>
        <p:nvSpPr>
          <p:cNvPr id="40" name="TextBox 39">
            <a:extLst>
              <a:ext uri="{FF2B5EF4-FFF2-40B4-BE49-F238E27FC236}">
                <a16:creationId xmlns:a16="http://schemas.microsoft.com/office/drawing/2014/main" id="{1C66153D-C544-5324-16C1-15376B7F0813}"/>
              </a:ext>
            </a:extLst>
          </p:cNvPr>
          <p:cNvSpPr txBox="1"/>
          <p:nvPr/>
        </p:nvSpPr>
        <p:spPr>
          <a:xfrm>
            <a:off x="-177" y="6584886"/>
            <a:ext cx="55883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200" i="1">
                <a:solidFill>
                  <a:schemeClr val="bg1">
                    <a:lumMod val="49000"/>
                  </a:schemeClr>
                </a:solidFill>
                <a:cs typeface="Arial" panose="020B0604020202020204"/>
              </a:rPr>
              <a:t>Citāti no projekta gaitā veiktajām intervijām</a:t>
            </a:r>
            <a:endParaRPr lang="lv-LV">
              <a:solidFill>
                <a:schemeClr val="bg1">
                  <a:lumMod val="49000"/>
                </a:schemeClr>
              </a:solidFill>
              <a:cs typeface="Arial" panose="020B0604020202020204"/>
            </a:endParaRPr>
          </a:p>
        </p:txBody>
      </p:sp>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891873" y="2230109"/>
            <a:ext cx="2408255" cy="2417044"/>
          </a:xfrm>
          <a:custGeom>
            <a:avLst/>
            <a:gdLst/>
            <a:ahLst/>
            <a:cxnLst/>
            <a:rect l="l" t="t" r="r" b="b"/>
            <a:pathLst>
              <a:path w="3612382" h="3625566">
                <a:moveTo>
                  <a:pt x="0" y="0"/>
                </a:moveTo>
                <a:lnTo>
                  <a:pt x="3612382" y="0"/>
                </a:lnTo>
                <a:lnTo>
                  <a:pt x="3612382" y="3625566"/>
                </a:lnTo>
                <a:lnTo>
                  <a:pt x="0" y="3625566"/>
                </a:lnTo>
                <a:lnTo>
                  <a:pt x="0" y="0"/>
                </a:lnTo>
                <a:close/>
              </a:path>
            </a:pathLst>
          </a:custGeom>
          <a:blipFill>
            <a:blip r:embed="rId2">
              <a:alphaModFix amt="34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2869599" y="4406137"/>
            <a:ext cx="5107021" cy="2451863"/>
          </a:xfrm>
          <a:custGeom>
            <a:avLst/>
            <a:gdLst/>
            <a:ahLst/>
            <a:cxnLst/>
            <a:rect l="l" t="t" r="r" b="b"/>
            <a:pathLst>
              <a:path w="7660531" h="3677795">
                <a:moveTo>
                  <a:pt x="0" y="0"/>
                </a:moveTo>
                <a:lnTo>
                  <a:pt x="7660532" y="0"/>
                </a:lnTo>
                <a:lnTo>
                  <a:pt x="7660532" y="3677795"/>
                </a:lnTo>
                <a:lnTo>
                  <a:pt x="0" y="3677795"/>
                </a:lnTo>
                <a:lnTo>
                  <a:pt x="0" y="0"/>
                </a:lnTo>
                <a:close/>
              </a:path>
            </a:pathLst>
          </a:custGeom>
          <a:blipFill>
            <a:blip r:embed="rId4"/>
            <a:stretch>
              <a:fillRect/>
            </a:stretch>
          </a:blipFill>
        </p:spPr>
        <p:txBody>
          <a:bodyPr/>
          <a:lstStyle/>
          <a:p>
            <a:endParaRPr lang="en-US"/>
          </a:p>
        </p:txBody>
      </p:sp>
      <p:sp>
        <p:nvSpPr>
          <p:cNvPr id="4" name="Freeform 4"/>
          <p:cNvSpPr/>
          <p:nvPr/>
        </p:nvSpPr>
        <p:spPr>
          <a:xfrm rot="16200000">
            <a:off x="8236978" y="-426566"/>
            <a:ext cx="2505600" cy="3358733"/>
          </a:xfrm>
          <a:custGeom>
            <a:avLst/>
            <a:gdLst/>
            <a:ahLst/>
            <a:cxnLst/>
            <a:rect l="l" t="t" r="r" b="b"/>
            <a:pathLst>
              <a:path w="3758400" h="5038100">
                <a:moveTo>
                  <a:pt x="0" y="0"/>
                </a:moveTo>
                <a:lnTo>
                  <a:pt x="3758400" y="0"/>
                </a:lnTo>
                <a:lnTo>
                  <a:pt x="3758400" y="5038099"/>
                </a:lnTo>
                <a:lnTo>
                  <a:pt x="0" y="5038099"/>
                </a:lnTo>
                <a:lnTo>
                  <a:pt x="0" y="0"/>
                </a:lnTo>
                <a:close/>
              </a:path>
            </a:pathLst>
          </a:custGeom>
          <a:blipFill>
            <a:blip r:embed="rId5"/>
            <a:stretch>
              <a:fillRect/>
            </a:stretch>
          </a:blipFill>
        </p:spPr>
        <p:txBody>
          <a:bodyPr/>
          <a:lstStyle/>
          <a:p>
            <a:endParaRPr lang="en-US"/>
          </a:p>
        </p:txBody>
      </p:sp>
      <p:sp>
        <p:nvSpPr>
          <p:cNvPr id="5" name="Freeform 5"/>
          <p:cNvSpPr/>
          <p:nvPr/>
        </p:nvSpPr>
        <p:spPr>
          <a:xfrm>
            <a:off x="5026978" y="6112413"/>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6" name="Freeform 6"/>
          <p:cNvSpPr/>
          <p:nvPr/>
        </p:nvSpPr>
        <p:spPr>
          <a:xfrm>
            <a:off x="4957564" y="5056079"/>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4957563" y="1501108"/>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8" name="Freeform 8"/>
          <p:cNvSpPr/>
          <p:nvPr/>
        </p:nvSpPr>
        <p:spPr>
          <a:xfrm>
            <a:off x="4957564" y="346777"/>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Freeform 9"/>
          <p:cNvSpPr/>
          <p:nvPr/>
        </p:nvSpPr>
        <p:spPr>
          <a:xfrm>
            <a:off x="8336521" y="5858714"/>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10" name="Freeform 10"/>
          <p:cNvSpPr/>
          <p:nvPr/>
        </p:nvSpPr>
        <p:spPr>
          <a:xfrm>
            <a:off x="8363826" y="4788056"/>
            <a:ext cx="2665414" cy="1381169"/>
          </a:xfrm>
          <a:custGeom>
            <a:avLst/>
            <a:gdLst/>
            <a:ahLst/>
            <a:cxnLst/>
            <a:rect l="l" t="t" r="r" b="b"/>
            <a:pathLst>
              <a:path w="3998121" h="2071754">
                <a:moveTo>
                  <a:pt x="0" y="0"/>
                </a:moveTo>
                <a:lnTo>
                  <a:pt x="3998121" y="0"/>
                </a:lnTo>
                <a:lnTo>
                  <a:pt x="3998121" y="2071753"/>
                </a:lnTo>
                <a:lnTo>
                  <a:pt x="0" y="20717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1" name="Freeform 11"/>
          <p:cNvSpPr/>
          <p:nvPr/>
        </p:nvSpPr>
        <p:spPr>
          <a:xfrm>
            <a:off x="9006963" y="3723028"/>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6">
              <a:alphaModFix amt="25000"/>
            </a:blip>
            <a:stretch>
              <a:fillRect/>
            </a:stretch>
          </a:blipFill>
        </p:spPr>
        <p:txBody>
          <a:bodyPr/>
          <a:lstStyle/>
          <a:p>
            <a:endParaRPr lang="en-US"/>
          </a:p>
        </p:txBody>
      </p:sp>
      <p:sp>
        <p:nvSpPr>
          <p:cNvPr id="12" name="Freeform 12"/>
          <p:cNvSpPr/>
          <p:nvPr/>
        </p:nvSpPr>
        <p:spPr>
          <a:xfrm>
            <a:off x="8998826" y="2642810"/>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8530581" y="1761660"/>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14" name="Freeform 14"/>
          <p:cNvSpPr/>
          <p:nvPr/>
        </p:nvSpPr>
        <p:spPr>
          <a:xfrm>
            <a:off x="8530581" y="869484"/>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Freeform 15"/>
          <p:cNvSpPr/>
          <p:nvPr/>
        </p:nvSpPr>
        <p:spPr>
          <a:xfrm rot="18900000">
            <a:off x="4462800" y="1996989"/>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6" name="Freeform 16"/>
          <p:cNvSpPr/>
          <p:nvPr/>
        </p:nvSpPr>
        <p:spPr>
          <a:xfrm rot="15919192">
            <a:off x="4164261" y="2928029"/>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7" name="Freeform 17"/>
          <p:cNvSpPr/>
          <p:nvPr/>
        </p:nvSpPr>
        <p:spPr>
          <a:xfrm rot="13614466">
            <a:off x="4311553" y="3853658"/>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8" name="Freeform 18"/>
          <p:cNvSpPr/>
          <p:nvPr/>
        </p:nvSpPr>
        <p:spPr>
          <a:xfrm rot="2326281">
            <a:off x="7529787" y="2000114"/>
            <a:ext cx="193588" cy="626315"/>
          </a:xfrm>
          <a:custGeom>
            <a:avLst/>
            <a:gdLst/>
            <a:ahLst/>
            <a:cxnLst/>
            <a:rect l="l" t="t" r="r" b="b"/>
            <a:pathLst>
              <a:path w="290382" h="939472">
                <a:moveTo>
                  <a:pt x="0" y="0"/>
                </a:moveTo>
                <a:lnTo>
                  <a:pt x="290382" y="0"/>
                </a:lnTo>
                <a:lnTo>
                  <a:pt x="290382" y="939472"/>
                </a:lnTo>
                <a:lnTo>
                  <a:pt x="0" y="9394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9" name="Freeform 19"/>
          <p:cNvSpPr/>
          <p:nvPr/>
        </p:nvSpPr>
        <p:spPr>
          <a:xfrm rot="15919192" flipH="1" flipV="1">
            <a:off x="7856466" y="2885997"/>
            <a:ext cx="199371" cy="645023"/>
          </a:xfrm>
          <a:custGeom>
            <a:avLst/>
            <a:gdLst/>
            <a:ahLst/>
            <a:cxnLst/>
            <a:rect l="l" t="t" r="r" b="b"/>
            <a:pathLst>
              <a:path w="299056" h="967535">
                <a:moveTo>
                  <a:pt x="299056" y="967535"/>
                </a:moveTo>
                <a:lnTo>
                  <a:pt x="0" y="967535"/>
                </a:lnTo>
                <a:lnTo>
                  <a:pt x="0" y="0"/>
                </a:lnTo>
                <a:lnTo>
                  <a:pt x="299056" y="0"/>
                </a:lnTo>
                <a:lnTo>
                  <a:pt x="299056" y="967535"/>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rot="7502334">
            <a:off x="7699087" y="3743249"/>
            <a:ext cx="199371" cy="645023"/>
          </a:xfrm>
          <a:custGeom>
            <a:avLst/>
            <a:gdLst/>
            <a:ahLst/>
            <a:cxnLst/>
            <a:rect l="l" t="t" r="r" b="b"/>
            <a:pathLst>
              <a:path w="299056" h="967535">
                <a:moveTo>
                  <a:pt x="0" y="0"/>
                </a:moveTo>
                <a:lnTo>
                  <a:pt x="299057" y="0"/>
                </a:lnTo>
                <a:lnTo>
                  <a:pt x="299057"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1" name="Freeform 21"/>
          <p:cNvSpPr/>
          <p:nvPr/>
        </p:nvSpPr>
        <p:spPr>
          <a:xfrm>
            <a:off x="1535677" y="1794071"/>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6">
              <a:alphaModFix amt="25000"/>
            </a:blip>
            <a:stretch>
              <a:fillRect/>
            </a:stretch>
          </a:blipFill>
        </p:spPr>
        <p:txBody>
          <a:bodyPr/>
          <a:lstStyle/>
          <a:p>
            <a:endParaRPr lang="en-US"/>
          </a:p>
        </p:txBody>
      </p:sp>
      <p:sp>
        <p:nvSpPr>
          <p:cNvPr id="22" name="Freeform 22"/>
          <p:cNvSpPr/>
          <p:nvPr/>
        </p:nvSpPr>
        <p:spPr>
          <a:xfrm>
            <a:off x="1547733" y="672336"/>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3" name="Freeform 23"/>
          <p:cNvSpPr/>
          <p:nvPr/>
        </p:nvSpPr>
        <p:spPr>
          <a:xfrm>
            <a:off x="708821" y="3774239"/>
            <a:ext cx="2569099" cy="507397"/>
          </a:xfrm>
          <a:custGeom>
            <a:avLst/>
            <a:gdLst/>
            <a:ahLst/>
            <a:cxnLst/>
            <a:rect l="l" t="t" r="r" b="b"/>
            <a:pathLst>
              <a:path w="3853648" h="761096">
                <a:moveTo>
                  <a:pt x="0" y="0"/>
                </a:moveTo>
                <a:lnTo>
                  <a:pt x="3853648" y="0"/>
                </a:lnTo>
                <a:lnTo>
                  <a:pt x="3853648" y="761095"/>
                </a:lnTo>
                <a:lnTo>
                  <a:pt x="0" y="761095"/>
                </a:lnTo>
                <a:lnTo>
                  <a:pt x="0" y="0"/>
                </a:lnTo>
                <a:close/>
              </a:path>
            </a:pathLst>
          </a:custGeom>
          <a:blipFill>
            <a:blip r:embed="rId6">
              <a:alphaModFix amt="25000"/>
            </a:blip>
            <a:stretch>
              <a:fillRect/>
            </a:stretch>
          </a:blipFill>
        </p:spPr>
        <p:txBody>
          <a:bodyPr/>
          <a:lstStyle/>
          <a:p>
            <a:endParaRPr lang="en-US"/>
          </a:p>
        </p:txBody>
      </p:sp>
      <p:sp>
        <p:nvSpPr>
          <p:cNvPr id="24" name="Freeform 24"/>
          <p:cNvSpPr/>
          <p:nvPr/>
        </p:nvSpPr>
        <p:spPr>
          <a:xfrm>
            <a:off x="660663" y="2718695"/>
            <a:ext cx="2665414" cy="1381169"/>
          </a:xfrm>
          <a:custGeom>
            <a:avLst/>
            <a:gdLst/>
            <a:ahLst/>
            <a:cxnLst/>
            <a:rect l="l" t="t" r="r" b="b"/>
            <a:pathLst>
              <a:path w="3998121" h="2071754">
                <a:moveTo>
                  <a:pt x="0" y="0"/>
                </a:moveTo>
                <a:lnTo>
                  <a:pt x="3998121" y="0"/>
                </a:lnTo>
                <a:lnTo>
                  <a:pt x="3998121" y="2071754"/>
                </a:lnTo>
                <a:lnTo>
                  <a:pt x="0" y="207175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5" name="Freeform 25"/>
          <p:cNvSpPr/>
          <p:nvPr/>
        </p:nvSpPr>
        <p:spPr>
          <a:xfrm>
            <a:off x="1340576" y="5917138"/>
            <a:ext cx="2569099" cy="507397"/>
          </a:xfrm>
          <a:custGeom>
            <a:avLst/>
            <a:gdLst/>
            <a:ahLst/>
            <a:cxnLst/>
            <a:rect l="l" t="t" r="r" b="b"/>
            <a:pathLst>
              <a:path w="3853648" h="761096">
                <a:moveTo>
                  <a:pt x="0" y="0"/>
                </a:moveTo>
                <a:lnTo>
                  <a:pt x="3853648" y="0"/>
                </a:lnTo>
                <a:lnTo>
                  <a:pt x="3853648" y="761096"/>
                </a:lnTo>
                <a:lnTo>
                  <a:pt x="0" y="761096"/>
                </a:lnTo>
                <a:lnTo>
                  <a:pt x="0" y="0"/>
                </a:lnTo>
                <a:close/>
              </a:path>
            </a:pathLst>
          </a:custGeom>
          <a:blipFill>
            <a:blip r:embed="rId6">
              <a:alphaModFix amt="25000"/>
            </a:blip>
            <a:stretch>
              <a:fillRect/>
            </a:stretch>
          </a:blipFill>
        </p:spPr>
        <p:txBody>
          <a:bodyPr/>
          <a:lstStyle/>
          <a:p>
            <a:endParaRPr lang="en-US"/>
          </a:p>
        </p:txBody>
      </p:sp>
      <p:sp>
        <p:nvSpPr>
          <p:cNvPr id="26" name="Freeform 26"/>
          <p:cNvSpPr/>
          <p:nvPr/>
        </p:nvSpPr>
        <p:spPr>
          <a:xfrm>
            <a:off x="1292419" y="4792014"/>
            <a:ext cx="2665414" cy="1381169"/>
          </a:xfrm>
          <a:custGeom>
            <a:avLst/>
            <a:gdLst/>
            <a:ahLst/>
            <a:cxnLst/>
            <a:rect l="l" t="t" r="r" b="b"/>
            <a:pathLst>
              <a:path w="3998121" h="2071754">
                <a:moveTo>
                  <a:pt x="0" y="0"/>
                </a:moveTo>
                <a:lnTo>
                  <a:pt x="3998121" y="0"/>
                </a:lnTo>
                <a:lnTo>
                  <a:pt x="3998121" y="2071753"/>
                </a:lnTo>
                <a:lnTo>
                  <a:pt x="0" y="20717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7" name="TextBox 27"/>
          <p:cNvSpPr txBox="1"/>
          <p:nvPr/>
        </p:nvSpPr>
        <p:spPr>
          <a:xfrm>
            <a:off x="5064998" y="3218790"/>
            <a:ext cx="2062005" cy="615553"/>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415"/>
              </a:lnSpc>
            </a:pPr>
            <a:r>
              <a:rPr lang="en-US" sz="2176" b="1" spc="-67">
                <a:solidFill>
                  <a:srgbClr val="F32F5D"/>
                </a:solidFill>
                <a:latin typeface="Arial Bold"/>
                <a:ea typeface="Arial Bold"/>
                <a:cs typeface="Arial Bold"/>
                <a:sym typeface="Arial Bold"/>
              </a:rPr>
              <a:t>GALERIJA</a:t>
            </a:r>
          </a:p>
          <a:p>
            <a:pPr algn="ctr">
              <a:lnSpc>
                <a:spcPts val="2415"/>
              </a:lnSpc>
            </a:pPr>
            <a:r>
              <a:rPr lang="en-US" sz="2176" b="1" spc="-67">
                <a:solidFill>
                  <a:srgbClr val="F32F5D"/>
                </a:solidFill>
                <a:latin typeface="Arial Bold"/>
                <a:ea typeface="Arial Bold"/>
                <a:cs typeface="Arial Bold"/>
                <a:sym typeface="Arial Bold"/>
              </a:rPr>
              <a:t>BALTAIS KUBS</a:t>
            </a:r>
          </a:p>
        </p:txBody>
      </p:sp>
      <p:sp>
        <p:nvSpPr>
          <p:cNvPr id="28" name="TextBox 28"/>
          <p:cNvSpPr txBox="1"/>
          <p:nvPr/>
        </p:nvSpPr>
        <p:spPr>
          <a:xfrm>
            <a:off x="1634278" y="962846"/>
            <a:ext cx="2482297" cy="8335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tik </a:t>
            </a:r>
            <a:r>
              <a:rPr lang="en-US" sz="1100" i="1" err="1">
                <a:solidFill>
                  <a:srgbClr val="FFFFFF"/>
                </a:solidFill>
                <a:latin typeface="Arial"/>
                <a:ea typeface="Arial"/>
                <a:cs typeface="Arial"/>
                <a:sym typeface="Arial"/>
              </a:rPr>
              <a:t>ļoti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spēcīgi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kad</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balta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a:t>
            </a:r>
            <a:r>
              <a:rPr lang="en-US" sz="1100" i="1">
                <a:solidFill>
                  <a:srgbClr val="FFFFFF"/>
                </a:solidFill>
                <a:latin typeface="Arial"/>
                <a:ea typeface="Arial"/>
                <a:cs typeface="Arial"/>
                <a:sym typeface="Arial"/>
              </a:rPr>
              <a:t> un </a:t>
            </a:r>
            <a:r>
              <a:rPr lang="en-US" sz="1100" i="1" err="1">
                <a:solidFill>
                  <a:srgbClr val="FFFFFF"/>
                </a:solidFill>
                <a:latin typeface="Arial"/>
                <a:ea typeface="Arial"/>
                <a:cs typeface="Arial"/>
                <a:sym typeface="Arial"/>
              </a:rPr>
              <a:t>iekšā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kaut</a:t>
            </a:r>
            <a:r>
              <a:rPr lang="en-US" sz="1100" i="1">
                <a:solidFill>
                  <a:srgbClr val="FFFFFF"/>
                </a:solidFill>
                <a:latin typeface="Arial"/>
                <a:ea typeface="Arial"/>
                <a:cs typeface="Arial"/>
                <a:sym typeface="Arial"/>
              </a:rPr>
              <a:t> kas </a:t>
            </a:r>
            <a:r>
              <a:rPr lang="en-US" sz="1100" i="1" err="1">
                <a:solidFill>
                  <a:srgbClr val="FFFFFF"/>
                </a:solidFill>
                <a:latin typeface="Arial"/>
                <a:ea typeface="Arial"/>
                <a:cs typeface="Arial"/>
                <a:sym typeface="Arial"/>
              </a:rPr>
              <a:t>atšķirīgs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pēkšņi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balts</a:t>
            </a:r>
            <a:r>
              <a:rPr lang="en-US" sz="1100" i="1">
                <a:solidFill>
                  <a:srgbClr val="FFFFFF"/>
                </a:solidFill>
                <a:latin typeface="Arial"/>
                <a:ea typeface="Arial"/>
                <a:cs typeface="Arial"/>
                <a:sym typeface="Arial"/>
              </a:rPr>
              <a:t>. Viss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ļoti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specifisks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ļoti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uzkrītoši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akcentēts</a:t>
            </a:r>
            <a:r>
              <a:rPr lang="en-US" sz="1100" i="1">
                <a:solidFill>
                  <a:srgbClr val="FFFFFF"/>
                </a:solidFill>
                <a:latin typeface="Arial"/>
                <a:ea typeface="Arial"/>
                <a:cs typeface="Arial"/>
                <a:sym typeface="Arial"/>
              </a:rPr>
              <a:t>. Nu, </a:t>
            </a:r>
            <a:r>
              <a:rPr lang="en-US" sz="1100" i="1" err="1">
                <a:solidFill>
                  <a:srgbClr val="FFFFFF"/>
                </a:solidFill>
                <a:latin typeface="Arial"/>
                <a:ea typeface="Arial"/>
                <a:cs typeface="Arial"/>
                <a:sym typeface="Arial"/>
              </a:rPr>
              <a:t>ieliec</a:t>
            </a:r>
            <a:r>
              <a:rPr lang="en-US" sz="1100" i="1">
                <a:solidFill>
                  <a:srgbClr val="FFFFFF"/>
                </a:solidFill>
                <a:latin typeface="Arial"/>
                <a:ea typeface="Arial"/>
                <a:cs typeface="Arial"/>
                <a:sym typeface="Arial"/>
              </a:rPr>
              <a:t> tur </a:t>
            </a:r>
            <a:r>
              <a:rPr lang="en-US" sz="1100" i="1" err="1">
                <a:solidFill>
                  <a:srgbClr val="FFFFFF"/>
                </a:solidFill>
                <a:latin typeface="Arial"/>
                <a:ea typeface="Arial"/>
                <a:cs typeface="Arial"/>
                <a:sym typeface="Arial"/>
              </a:rPr>
              <a:t>jebko</a:t>
            </a:r>
            <a:r>
              <a:rPr lang="en-US" sz="1100" i="1">
                <a:solidFill>
                  <a:srgbClr val="FFFFFF"/>
                </a:solidFill>
                <a:latin typeface="Arial"/>
                <a:ea typeface="Arial"/>
                <a:cs typeface="Arial"/>
                <a:sym typeface="Arial"/>
              </a:rPr>
              <a:t>, un </a:t>
            </a:r>
            <a:r>
              <a:rPr lang="en-US" sz="1100" i="1" err="1">
                <a:solidFill>
                  <a:srgbClr val="FFFFFF"/>
                </a:solidFill>
                <a:latin typeface="Arial"/>
                <a:ea typeface="Arial"/>
                <a:cs typeface="Arial"/>
                <a:sym typeface="Arial"/>
              </a:rPr>
              <a:t>mūsdienās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jau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māksla</a:t>
            </a:r>
            <a:r>
              <a:rPr lang="en-US" sz="1100" i="1">
                <a:solidFill>
                  <a:srgbClr val="FFFFFF"/>
                </a:solidFill>
                <a:latin typeface="Arial"/>
                <a:ea typeface="Arial"/>
                <a:cs typeface="Arial"/>
                <a:sym typeface="Arial"/>
              </a:rPr>
              <a:t> [..]</a:t>
            </a:r>
            <a:endParaRPr lang="en-US" sz="1100" i="1">
              <a:solidFill>
                <a:srgbClr val="FFFFFF"/>
              </a:solidFill>
              <a:latin typeface="Arial"/>
              <a:ea typeface="Arial"/>
              <a:cs typeface="Arial"/>
            </a:endParaRPr>
          </a:p>
        </p:txBody>
      </p:sp>
      <p:sp>
        <p:nvSpPr>
          <p:cNvPr id="29" name="TextBox 29"/>
          <p:cNvSpPr txBox="1"/>
          <p:nvPr/>
        </p:nvSpPr>
        <p:spPr>
          <a:xfrm>
            <a:off x="827419" y="3147067"/>
            <a:ext cx="2331903" cy="5053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Tur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tāds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liels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akcents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uz</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objektu</a:t>
            </a:r>
            <a:r>
              <a:rPr lang="en-US" sz="1100" i="1">
                <a:solidFill>
                  <a:srgbClr val="FFFFFF"/>
                </a:solidFill>
                <a:latin typeface="Arial"/>
                <a:ea typeface="Arial"/>
                <a:cs typeface="Arial"/>
                <a:sym typeface="Arial"/>
              </a:rPr>
              <a:t>, kas </a:t>
            </a:r>
            <a:r>
              <a:rPr lang="en-US" sz="1100" i="1" err="1">
                <a:solidFill>
                  <a:srgbClr val="FFFFFF"/>
                </a:solidFill>
                <a:latin typeface="Arial"/>
                <a:ea typeface="Arial"/>
                <a:cs typeface="Arial"/>
                <a:sym typeface="Arial"/>
              </a:rPr>
              <a:t>katalizē</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mūsu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sajūtas</a:t>
            </a:r>
            <a:r>
              <a:rPr lang="en-US" sz="1100" i="1">
                <a:solidFill>
                  <a:srgbClr val="FFFFFF"/>
                </a:solidFill>
                <a:latin typeface="Arial"/>
                <a:ea typeface="Arial"/>
                <a:cs typeface="Arial"/>
                <a:sym typeface="Arial"/>
              </a:rPr>
              <a:t> un </a:t>
            </a:r>
            <a:r>
              <a:rPr lang="en-US" sz="1100" i="1" err="1">
                <a:solidFill>
                  <a:srgbClr val="FFFFFF"/>
                </a:solidFill>
                <a:latin typeface="Arial"/>
                <a:ea typeface="Arial"/>
                <a:cs typeface="Arial"/>
                <a:sym typeface="Arial"/>
              </a:rPr>
              <a:t>iztēles</a:t>
            </a:r>
            <a:r>
              <a:rPr lang="en-US" sz="1100" i="1">
                <a:solidFill>
                  <a:srgbClr val="FFFFFF"/>
                </a:solidFill>
                <a:latin typeface="Arial"/>
                <a:ea typeface="Arial"/>
                <a:cs typeface="Arial"/>
                <a:sym typeface="Arial"/>
              </a:rPr>
              <a:t> un </a:t>
            </a:r>
            <a:r>
              <a:rPr lang="en-US" sz="1100" i="1" err="1">
                <a:solidFill>
                  <a:srgbClr val="FFFFFF"/>
                </a:solidFill>
                <a:latin typeface="Arial"/>
                <a:ea typeface="Arial"/>
                <a:cs typeface="Arial"/>
                <a:sym typeface="Arial"/>
              </a:rPr>
              <a:t>izraisa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intelektuālu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piepūli</a:t>
            </a:r>
            <a:r>
              <a:rPr lang="en-US" sz="1100" i="1">
                <a:solidFill>
                  <a:srgbClr val="FFFFFF"/>
                </a:solidFill>
                <a:latin typeface="Arial"/>
                <a:ea typeface="Arial"/>
                <a:cs typeface="Arial"/>
                <a:sym typeface="Arial"/>
              </a:rPr>
              <a:t>. [..] </a:t>
            </a:r>
            <a:endParaRPr lang="en-US" sz="1100" i="1">
              <a:solidFill>
                <a:srgbClr val="FFFFFF"/>
              </a:solidFill>
              <a:latin typeface="Arial"/>
              <a:ea typeface="Arial"/>
              <a:cs typeface="Arial"/>
            </a:endParaRPr>
          </a:p>
        </p:txBody>
      </p:sp>
      <p:sp>
        <p:nvSpPr>
          <p:cNvPr id="30" name="TextBox 30"/>
          <p:cNvSpPr txBox="1"/>
          <p:nvPr/>
        </p:nvSpPr>
        <p:spPr>
          <a:xfrm>
            <a:off x="1459175" y="5299761"/>
            <a:ext cx="2331903" cy="3466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varētu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būt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baltais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kubs</a:t>
            </a:r>
            <a:r>
              <a:rPr lang="en-US" sz="1100" i="1">
                <a:solidFill>
                  <a:srgbClr val="FFFFFF"/>
                </a:solidFill>
                <a:latin typeface="Arial"/>
                <a:ea typeface="Arial"/>
                <a:cs typeface="Arial"/>
                <a:sym typeface="Arial"/>
              </a:rPr>
              <a:t>, bet </a:t>
            </a:r>
            <a:r>
              <a:rPr lang="en-US" sz="1100" i="1" err="1">
                <a:solidFill>
                  <a:srgbClr val="FFFFFF"/>
                </a:solidFill>
                <a:latin typeface="Arial"/>
                <a:ea typeface="Arial"/>
                <a:cs typeface="Arial"/>
                <a:sym typeface="Arial"/>
              </a:rPr>
              <a:t>viņi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ļauj</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viņai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nebūt</a:t>
            </a:r>
            <a:r>
              <a:rPr lang="en-US" sz="1100" i="1">
                <a:solidFill>
                  <a:srgbClr val="FFFFFF"/>
                </a:solidFill>
                <a:latin typeface="Arial"/>
                <a:ea typeface="Arial"/>
                <a:cs typeface="Arial"/>
                <a:sym typeface="Arial"/>
              </a:rPr>
              <a:t>.</a:t>
            </a:r>
            <a:endParaRPr lang="en-US" sz="1100" i="1">
              <a:solidFill>
                <a:srgbClr val="FFFFFF"/>
              </a:solidFill>
              <a:latin typeface="Arial"/>
              <a:ea typeface="Arial"/>
              <a:cs typeface="Arial"/>
            </a:endParaRPr>
          </a:p>
        </p:txBody>
      </p:sp>
      <p:sp>
        <p:nvSpPr>
          <p:cNvPr id="31" name="TextBox 31"/>
          <p:cNvSpPr txBox="1"/>
          <p:nvPr/>
        </p:nvSpPr>
        <p:spPr>
          <a:xfrm>
            <a:off x="5124319" y="5596502"/>
            <a:ext cx="2331903" cy="50537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err="1">
                <a:solidFill>
                  <a:srgbClr val="FFFFFF"/>
                </a:solidFill>
                <a:latin typeface="Arial"/>
                <a:ea typeface="Arial"/>
                <a:cs typeface="Arial"/>
                <a:sym typeface="Arial"/>
              </a:rPr>
              <a:t>Galerija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tāda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hiper-telpa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kurā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visu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laiku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uz</a:t>
            </a:r>
            <a:r>
              <a:rPr lang="en-US" sz="1100" i="1">
                <a:solidFill>
                  <a:srgbClr val="FFFFFF"/>
                </a:solidFill>
                <a:latin typeface="Arial"/>
                <a:ea typeface="Arial"/>
                <a:cs typeface="Arial"/>
                <a:sym typeface="Arial"/>
              </a:rPr>
              <a:t> mums </a:t>
            </a:r>
            <a:r>
              <a:rPr lang="en-US" sz="1100" i="1" err="1">
                <a:solidFill>
                  <a:srgbClr val="FFFFFF"/>
                </a:solidFill>
                <a:latin typeface="Arial"/>
                <a:ea typeface="Arial"/>
                <a:cs typeface="Arial"/>
                <a:sym typeface="Arial"/>
              </a:rPr>
              <a:t>kliedz</a:t>
            </a:r>
            <a:r>
              <a:rPr lang="en-US" sz="1100" i="1">
                <a:solidFill>
                  <a:srgbClr val="FFFFFF"/>
                </a:solidFill>
                <a:latin typeface="Arial"/>
                <a:ea typeface="Arial"/>
                <a:cs typeface="Arial"/>
                <a:sym typeface="Arial"/>
              </a:rPr>
              <a:t>. Visu </a:t>
            </a:r>
            <a:r>
              <a:rPr lang="en-US" sz="1100" i="1" err="1">
                <a:solidFill>
                  <a:srgbClr val="FFFFFF"/>
                </a:solidFill>
                <a:latin typeface="Arial"/>
                <a:ea typeface="Arial"/>
                <a:cs typeface="Arial"/>
                <a:sym typeface="Arial"/>
              </a:rPr>
              <a:t>laiku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prasa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uzmanību</a:t>
            </a:r>
            <a:r>
              <a:rPr lang="en-US" sz="1100" i="1">
                <a:solidFill>
                  <a:srgbClr val="FFFFFF"/>
                </a:solidFill>
                <a:latin typeface="Arial"/>
                <a:ea typeface="Arial"/>
                <a:cs typeface="Arial"/>
                <a:sym typeface="Arial"/>
              </a:rPr>
              <a:t>.</a:t>
            </a:r>
            <a:endParaRPr lang="en-US" sz="1100" i="1">
              <a:solidFill>
                <a:srgbClr val="FFFFFF"/>
              </a:solidFill>
              <a:latin typeface="Arial"/>
              <a:ea typeface="Arial"/>
              <a:cs typeface="Arial"/>
            </a:endParaRPr>
          </a:p>
        </p:txBody>
      </p:sp>
      <p:sp>
        <p:nvSpPr>
          <p:cNvPr id="32" name="TextBox 32"/>
          <p:cNvSpPr txBox="1"/>
          <p:nvPr/>
        </p:nvSpPr>
        <p:spPr>
          <a:xfrm>
            <a:off x="8530581" y="5131438"/>
            <a:ext cx="2331903" cy="664125"/>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Pa </a:t>
            </a:r>
            <a:r>
              <a:rPr lang="en-US" sz="1100" i="1" err="1">
                <a:solidFill>
                  <a:srgbClr val="FFFFFF"/>
                </a:solidFill>
                <a:latin typeface="Arial"/>
                <a:ea typeface="Arial"/>
                <a:cs typeface="Arial"/>
                <a:sym typeface="Arial"/>
              </a:rPr>
              <a:t>lielam</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ļoti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bieži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baltais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kubs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tāds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bišķīt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notrulinošs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Tajā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pašā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laikā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var </a:t>
            </a:r>
            <a:r>
              <a:rPr lang="en-US" sz="1100" i="1" err="1">
                <a:solidFill>
                  <a:srgbClr val="FFFFFF"/>
                </a:solidFill>
                <a:latin typeface="Arial"/>
                <a:ea typeface="Arial"/>
                <a:cs typeface="Arial"/>
                <a:sym typeface="Arial"/>
              </a:rPr>
              <a:t>ļoti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daudz</a:t>
            </a:r>
            <a:r>
              <a:rPr lang="en-US" sz="1100" i="1">
                <a:solidFill>
                  <a:srgbClr val="FFFFFF"/>
                </a:solidFill>
                <a:latin typeface="Arial"/>
                <a:ea typeface="Arial"/>
                <a:cs typeface="Arial"/>
                <a:sym typeface="Arial"/>
              </a:rPr>
              <a:t> ko </a:t>
            </a:r>
            <a:r>
              <a:rPr lang="en-US" sz="1100" i="1" err="1">
                <a:solidFill>
                  <a:srgbClr val="FFFFFF"/>
                </a:solidFill>
                <a:latin typeface="Arial"/>
                <a:ea typeface="Arial"/>
                <a:cs typeface="Arial"/>
                <a:sym typeface="Arial"/>
              </a:rPr>
              <a:t>izcelt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ļoti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daudz</a:t>
            </a:r>
            <a:r>
              <a:rPr lang="en-US" sz="1100" i="1">
                <a:solidFill>
                  <a:srgbClr val="FFFFFF"/>
                </a:solidFill>
                <a:latin typeface="Arial"/>
                <a:ea typeface="Arial"/>
                <a:cs typeface="Arial"/>
                <a:sym typeface="Arial"/>
              </a:rPr>
              <a:t> ko dot.</a:t>
            </a:r>
            <a:endParaRPr lang="en-US" sz="1100" i="1">
              <a:solidFill>
                <a:srgbClr val="FFFFFF"/>
              </a:solidFill>
              <a:latin typeface="Arial"/>
              <a:ea typeface="Arial"/>
              <a:cs typeface="Arial"/>
            </a:endParaRPr>
          </a:p>
        </p:txBody>
      </p:sp>
      <p:sp>
        <p:nvSpPr>
          <p:cNvPr id="33" name="TextBox 33"/>
          <p:cNvSpPr txBox="1"/>
          <p:nvPr/>
        </p:nvSpPr>
        <p:spPr>
          <a:xfrm>
            <a:off x="5122535" y="578444"/>
            <a:ext cx="2331903" cy="10002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err="1">
                <a:solidFill>
                  <a:srgbClr val="FFFFFF"/>
                </a:solidFill>
                <a:latin typeface="Arial"/>
                <a:ea typeface="Arial"/>
                <a:cs typeface="Arial"/>
                <a:sym typeface="Arial"/>
              </a:rPr>
              <a:t>Cerēt</a:t>
            </a:r>
            <a:r>
              <a:rPr lang="en-US" sz="1100" i="1">
                <a:solidFill>
                  <a:srgbClr val="FFFFFF"/>
                </a:solidFill>
                <a:latin typeface="Arial"/>
                <a:ea typeface="Arial"/>
                <a:cs typeface="Arial"/>
                <a:sym typeface="Arial"/>
              </a:rPr>
              <a:t>, ka </a:t>
            </a:r>
            <a:r>
              <a:rPr lang="en-US" sz="1100" i="1" err="1">
                <a:solidFill>
                  <a:srgbClr val="FFFFFF"/>
                </a:solidFill>
                <a:latin typeface="Arial"/>
                <a:ea typeface="Arial"/>
                <a:cs typeface="Arial"/>
                <a:sym typeface="Arial"/>
              </a:rPr>
              <a:t>tu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atnesīsi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savus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darbus</a:t>
            </a:r>
            <a:r>
              <a:rPr lang="en-US" sz="1100" i="1">
                <a:solidFill>
                  <a:srgbClr val="FFFFFF"/>
                </a:solidFill>
                <a:latin typeface="Arial"/>
                <a:ea typeface="Arial"/>
                <a:cs typeface="Arial"/>
                <a:sym typeface="Arial"/>
              </a:rPr>
              <a:t>, un tie </a:t>
            </a:r>
            <a:r>
              <a:rPr lang="en-US" sz="1100" i="1" err="1">
                <a:solidFill>
                  <a:srgbClr val="FFFFFF"/>
                </a:solidFill>
                <a:latin typeface="Arial"/>
                <a:ea typeface="Arial"/>
                <a:cs typeface="Arial"/>
                <a:sym typeface="Arial"/>
              </a:rPr>
              <a:t>perfekti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ieies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telpā</a:t>
            </a:r>
            <a:r>
              <a:rPr lang="en-US" sz="1100" i="1">
                <a:solidFill>
                  <a:srgbClr val="FFFFFF"/>
                </a:solidFill>
                <a:latin typeface="Arial"/>
                <a:ea typeface="Arial"/>
                <a:cs typeface="Arial"/>
                <a:sym typeface="Arial"/>
              </a:rPr>
              <a:t> - ja </a:t>
            </a:r>
            <a:r>
              <a:rPr lang="en-US" sz="1100" i="1" err="1">
                <a:solidFill>
                  <a:srgbClr val="FFFFFF"/>
                </a:solidFill>
                <a:latin typeface="Arial"/>
                <a:ea typeface="Arial"/>
                <a:cs typeface="Arial"/>
                <a:sym typeface="Arial"/>
              </a:rPr>
              <a:t>vien</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telpa</a:t>
            </a:r>
            <a:r>
              <a:rPr lang="en-US" sz="1100" i="1">
                <a:solidFill>
                  <a:srgbClr val="FFFFFF"/>
                </a:solidFill>
                <a:latin typeface="Arial"/>
                <a:ea typeface="Arial"/>
                <a:cs typeface="Arial"/>
                <a:sym typeface="Arial"/>
              </a:rPr>
              <a:t> nav </a:t>
            </a:r>
            <a:r>
              <a:rPr lang="en-US" sz="1100" i="1" err="1">
                <a:solidFill>
                  <a:srgbClr val="FFFFFF"/>
                </a:solidFill>
                <a:latin typeface="Arial"/>
                <a:ea typeface="Arial"/>
                <a:cs typeface="Arial"/>
                <a:sym typeface="Arial"/>
              </a:rPr>
              <a:t>pilnīgs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baltais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kubs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kurā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viss</a:t>
            </a:r>
            <a:r>
              <a:rPr lang="en-US" sz="1100" i="1">
                <a:solidFill>
                  <a:srgbClr val="FFFFFF"/>
                </a:solidFill>
                <a:latin typeface="Arial"/>
                <a:ea typeface="Arial"/>
                <a:cs typeface="Arial"/>
                <a:sym typeface="Arial"/>
              </a:rPr>
              <a:t>, pat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kas nav </a:t>
            </a:r>
            <a:r>
              <a:rPr lang="en-US" sz="1100" i="1" err="1">
                <a:solidFill>
                  <a:srgbClr val="FFFFFF"/>
                </a:solidFill>
                <a:latin typeface="Arial"/>
                <a:ea typeface="Arial"/>
                <a:cs typeface="Arial"/>
                <a:sym typeface="Arial"/>
              </a:rPr>
              <a:t>māksla</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izskatās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diezgan</a:t>
            </a:r>
            <a:r>
              <a:rPr lang="en-US" sz="1100" i="1">
                <a:solidFill>
                  <a:srgbClr val="FFFFFF"/>
                </a:solidFill>
                <a:latin typeface="Arial"/>
                <a:ea typeface="Arial"/>
                <a:cs typeface="Arial"/>
                <a:sym typeface="Arial"/>
              </a:rPr>
              <a:t> okay -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diezgan</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grūti</a:t>
            </a:r>
            <a:r>
              <a:rPr lang="en-US" sz="1100" i="1">
                <a:solidFill>
                  <a:srgbClr val="FFFFFF"/>
                </a:solidFill>
                <a:latin typeface="Arial"/>
                <a:ea typeface="Arial"/>
                <a:cs typeface="Arial"/>
                <a:sym typeface="Arial"/>
              </a:rPr>
              <a:t>.</a:t>
            </a:r>
            <a:endParaRPr lang="en-US" sz="1100" i="1">
              <a:solidFill>
                <a:srgbClr val="FFFFFF"/>
              </a:solidFill>
              <a:latin typeface="Arial"/>
              <a:ea typeface="Arial"/>
              <a:cs typeface="Arial"/>
            </a:endParaRPr>
          </a:p>
        </p:txBody>
      </p:sp>
      <p:sp>
        <p:nvSpPr>
          <p:cNvPr id="34" name="TextBox 34"/>
          <p:cNvSpPr txBox="1"/>
          <p:nvPr/>
        </p:nvSpPr>
        <p:spPr>
          <a:xfrm>
            <a:off x="8697338" y="1084469"/>
            <a:ext cx="2331903" cy="1000274"/>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es </a:t>
            </a:r>
            <a:r>
              <a:rPr lang="en-US" sz="1100" i="1" err="1">
                <a:solidFill>
                  <a:srgbClr val="FFFFFF"/>
                </a:solidFill>
                <a:latin typeface="Arial"/>
                <a:ea typeface="Arial"/>
                <a:cs typeface="Arial"/>
                <a:sym typeface="Arial"/>
              </a:rPr>
              <a:t>domāju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tādā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komercvidē</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tāds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ierasts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formāts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kurā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strādā</a:t>
            </a:r>
            <a:r>
              <a:rPr lang="en-US" sz="1100" i="1">
                <a:solidFill>
                  <a:srgbClr val="FFFFFF"/>
                </a:solidFill>
                <a:latin typeface="Arial"/>
                <a:ea typeface="Arial"/>
                <a:cs typeface="Arial"/>
                <a:sym typeface="Arial"/>
              </a:rPr>
              <a:t> [..] un mani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garlaiko</a:t>
            </a:r>
            <a:r>
              <a:rPr lang="en-US" sz="1100" i="1">
                <a:solidFill>
                  <a:srgbClr val="FFFFFF"/>
                </a:solidFill>
                <a:latin typeface="Arial"/>
                <a:ea typeface="Arial"/>
                <a:cs typeface="Arial"/>
                <a:sym typeface="Arial"/>
              </a:rPr>
              <a:t>, bet </a:t>
            </a:r>
            <a:r>
              <a:rPr lang="en-US" sz="1100" i="1" err="1">
                <a:solidFill>
                  <a:srgbClr val="FFFFFF"/>
                </a:solidFill>
                <a:latin typeface="Arial"/>
                <a:ea typeface="Arial"/>
                <a:cs typeface="Arial"/>
                <a:sym typeface="Arial"/>
              </a:rPr>
              <a:t>atkal</a:t>
            </a:r>
            <a:r>
              <a:rPr lang="en-US" sz="1100" i="1">
                <a:solidFill>
                  <a:srgbClr val="FFFFFF"/>
                </a:solidFill>
                <a:latin typeface="Arial"/>
                <a:ea typeface="Arial"/>
                <a:cs typeface="Arial"/>
                <a:sym typeface="Arial"/>
              </a:rPr>
              <a:t> tur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milzum</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daudz</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iespējas</a:t>
            </a:r>
            <a:r>
              <a:rPr lang="en-US" sz="1100" i="1">
                <a:solidFill>
                  <a:srgbClr val="FFFFFF"/>
                </a:solidFill>
                <a:latin typeface="Arial"/>
                <a:ea typeface="Arial"/>
                <a:cs typeface="Arial"/>
                <a:sym typeface="Arial"/>
              </a:rPr>
              <a:t>, var </a:t>
            </a:r>
            <a:r>
              <a:rPr lang="en-US" sz="1100" i="1" err="1">
                <a:solidFill>
                  <a:srgbClr val="FFFFFF"/>
                </a:solidFill>
                <a:latin typeface="Arial"/>
                <a:ea typeface="Arial"/>
                <a:cs typeface="Arial"/>
                <a:sym typeface="Arial"/>
              </a:rPr>
              <a:t>jau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arī</a:t>
            </a:r>
            <a:r>
              <a:rPr lang="en-US" sz="1100" i="1">
                <a:solidFill>
                  <a:srgbClr val="FFFFFF"/>
                </a:solidFill>
                <a:latin typeface="Arial"/>
                <a:ea typeface="Arial"/>
                <a:cs typeface="Arial"/>
                <a:sym typeface="Arial"/>
              </a:rPr>
              <a:t> to </a:t>
            </a:r>
            <a:r>
              <a:rPr lang="en-US" sz="1100" i="1" err="1">
                <a:solidFill>
                  <a:srgbClr val="FFFFFF"/>
                </a:solidFill>
                <a:latin typeface="Arial"/>
                <a:ea typeface="Arial"/>
                <a:cs typeface="Arial"/>
                <a:sym typeface="Arial"/>
              </a:rPr>
              <a:t>galerijas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pārvērst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pilnīgi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kaut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kādā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pilnīgi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negaidītā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telpā</a:t>
            </a:r>
            <a:r>
              <a:rPr lang="en-US" sz="1100" i="1">
                <a:solidFill>
                  <a:srgbClr val="FFFFFF"/>
                </a:solidFill>
                <a:latin typeface="Arial"/>
                <a:ea typeface="Arial"/>
                <a:cs typeface="Arial"/>
                <a:sym typeface="Arial"/>
              </a:rPr>
              <a:t>. </a:t>
            </a:r>
            <a:endParaRPr lang="en-US" sz="1100" i="1">
              <a:solidFill>
                <a:srgbClr val="FFFFFF"/>
              </a:solidFill>
              <a:latin typeface="Arial"/>
              <a:ea typeface="Arial"/>
              <a:cs typeface="Arial"/>
            </a:endParaRPr>
          </a:p>
        </p:txBody>
      </p:sp>
      <p:sp>
        <p:nvSpPr>
          <p:cNvPr id="35" name="TextBox 35"/>
          <p:cNvSpPr txBox="1"/>
          <p:nvPr/>
        </p:nvSpPr>
        <p:spPr>
          <a:xfrm>
            <a:off x="9165581" y="2900153"/>
            <a:ext cx="2331903" cy="833562"/>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1280"/>
              </a:lnSpc>
            </a:pP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ļoti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droša</a:t>
            </a:r>
            <a:r>
              <a:rPr lang="en-US" sz="1100" i="1">
                <a:solidFill>
                  <a:srgbClr val="FFFFFF"/>
                </a:solidFill>
                <a:latin typeface="Arial"/>
                <a:ea typeface="Arial"/>
                <a:cs typeface="Arial"/>
                <a:sym typeface="Arial"/>
              </a:rPr>
              <a:t> vide, ka </a:t>
            </a:r>
            <a:r>
              <a:rPr lang="en-US" sz="1100" i="1" err="1">
                <a:solidFill>
                  <a:srgbClr val="FFFFFF"/>
                </a:solidFill>
                <a:latin typeface="Arial"/>
                <a:ea typeface="Arial"/>
                <a:cs typeface="Arial"/>
                <a:sym typeface="Arial"/>
              </a:rPr>
              <a:t>māksliniekam</a:t>
            </a:r>
            <a:r>
              <a:rPr lang="en-US" sz="1100" i="1">
                <a:solidFill>
                  <a:srgbClr val="FFFFFF"/>
                </a:solidFill>
                <a:latin typeface="Arial"/>
                <a:ea typeface="Arial"/>
                <a:cs typeface="Arial"/>
                <a:sym typeface="Arial"/>
              </a:rPr>
              <a:t>, nu, </a:t>
            </a:r>
            <a:r>
              <a:rPr lang="en-US" sz="1100" i="1" err="1">
                <a:solidFill>
                  <a:srgbClr val="FFFFFF"/>
                </a:solidFill>
                <a:latin typeface="Arial"/>
                <a:ea typeface="Arial"/>
                <a:cs typeface="Arial"/>
                <a:sym typeface="Arial"/>
              </a:rPr>
              <a:t>tā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viegli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strādāt</a:t>
            </a:r>
            <a:r>
              <a:rPr lang="en-US" sz="1100" i="1">
                <a:solidFill>
                  <a:srgbClr val="FFFFFF"/>
                </a:solidFill>
                <a:latin typeface="Arial"/>
                <a:ea typeface="Arial"/>
                <a:cs typeface="Arial"/>
                <a:sym typeface="Arial"/>
              </a:rPr>
              <a:t>, es </a:t>
            </a:r>
            <a:r>
              <a:rPr lang="en-US" sz="1100" i="1" err="1">
                <a:solidFill>
                  <a:srgbClr val="FFFFFF"/>
                </a:solidFill>
                <a:latin typeface="Arial"/>
                <a:ea typeface="Arial"/>
                <a:cs typeface="Arial"/>
                <a:sym typeface="Arial"/>
              </a:rPr>
              <a:t>gribētu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teikt</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nekas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netraucē</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tas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darbs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ir</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pilnībā</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autonoms</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tu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vari</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viņu</a:t>
            </a:r>
            <a:r>
              <a:rPr lang="en-US" sz="1100" i="1">
                <a:solidFill>
                  <a:srgbClr val="FFFFFF"/>
                </a:solidFill>
                <a:latin typeface="Arial"/>
                <a:ea typeface="Arial"/>
                <a:cs typeface="Arial"/>
                <a:sym typeface="Arial"/>
              </a:rPr>
              <a:t> </a:t>
            </a:r>
            <a:r>
              <a:rPr lang="en-US" sz="1100" i="1" err="1">
                <a:solidFill>
                  <a:srgbClr val="FFFFFF"/>
                </a:solidFill>
                <a:latin typeface="Arial"/>
                <a:ea typeface="Arial"/>
                <a:cs typeface="Arial"/>
                <a:sym typeface="Arial"/>
              </a:rPr>
              <a:t>izgaismot</a:t>
            </a:r>
            <a:r>
              <a:rPr lang="en-US" sz="1100" i="1">
                <a:solidFill>
                  <a:srgbClr val="FFFFFF"/>
                </a:solidFill>
                <a:latin typeface="Arial"/>
                <a:ea typeface="Arial"/>
                <a:cs typeface="Arial"/>
                <a:sym typeface="Arial"/>
              </a:rPr>
              <a:t> [..] un </a:t>
            </a:r>
            <a:r>
              <a:rPr lang="en-US" sz="1100" i="1" err="1">
                <a:solidFill>
                  <a:srgbClr val="FFFFFF"/>
                </a:solidFill>
                <a:latin typeface="Arial"/>
                <a:ea typeface="Arial"/>
                <a:cs typeface="Arial"/>
                <a:sym typeface="Arial"/>
              </a:rPr>
              <a:t>rotaļāties</a:t>
            </a:r>
            <a:r>
              <a:rPr lang="en-US" sz="1100" i="1">
                <a:solidFill>
                  <a:srgbClr val="FFFFFF"/>
                </a:solidFill>
                <a:latin typeface="Arial"/>
                <a:ea typeface="Arial"/>
                <a:cs typeface="Arial"/>
                <a:sym typeface="Arial"/>
              </a:rPr>
              <a:t>.</a:t>
            </a:r>
            <a:endParaRPr lang="en-US" sz="1100" i="1">
              <a:solidFill>
                <a:srgbClr val="FFFFFF"/>
              </a:solidFill>
              <a:latin typeface="Arial"/>
              <a:ea typeface="Arial"/>
              <a:cs typeface="Arial"/>
            </a:endParaRPr>
          </a:p>
        </p:txBody>
      </p:sp>
      <p:sp>
        <p:nvSpPr>
          <p:cNvPr id="36" name="Freeform 36"/>
          <p:cNvSpPr/>
          <p:nvPr/>
        </p:nvSpPr>
        <p:spPr>
          <a:xfrm rot="10064647">
            <a:off x="6067095" y="4659977"/>
            <a:ext cx="199371" cy="645023"/>
          </a:xfrm>
          <a:custGeom>
            <a:avLst/>
            <a:gdLst/>
            <a:ahLst/>
            <a:cxnLst/>
            <a:rect l="l" t="t" r="r" b="b"/>
            <a:pathLst>
              <a:path w="299056" h="967535">
                <a:moveTo>
                  <a:pt x="0" y="0"/>
                </a:moveTo>
                <a:lnTo>
                  <a:pt x="299056" y="0"/>
                </a:lnTo>
                <a:lnTo>
                  <a:pt x="299056" y="967535"/>
                </a:lnTo>
                <a:lnTo>
                  <a:pt x="0" y="96753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7" name="Freeform 37"/>
          <p:cNvSpPr/>
          <p:nvPr/>
        </p:nvSpPr>
        <p:spPr>
          <a:xfrm rot="21338001">
            <a:off x="5945188" y="1566702"/>
            <a:ext cx="171549" cy="555012"/>
          </a:xfrm>
          <a:custGeom>
            <a:avLst/>
            <a:gdLst/>
            <a:ahLst/>
            <a:cxnLst/>
            <a:rect l="l" t="t" r="r" b="b"/>
            <a:pathLst>
              <a:path w="257324" h="832518">
                <a:moveTo>
                  <a:pt x="0" y="0"/>
                </a:moveTo>
                <a:lnTo>
                  <a:pt x="257324" y="0"/>
                </a:lnTo>
                <a:lnTo>
                  <a:pt x="257324" y="832518"/>
                </a:lnTo>
                <a:lnTo>
                  <a:pt x="0" y="8325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8" name="Freeform 38"/>
          <p:cNvSpPr/>
          <p:nvPr/>
        </p:nvSpPr>
        <p:spPr>
          <a:xfrm rot="2220000">
            <a:off x="-171615" y="-1898451"/>
            <a:ext cx="2516284" cy="4502607"/>
          </a:xfrm>
          <a:custGeom>
            <a:avLst/>
            <a:gdLst/>
            <a:ahLst/>
            <a:cxnLst/>
            <a:rect l="l" t="t" r="r" b="b"/>
            <a:pathLst>
              <a:path w="4425056" h="8266186">
                <a:moveTo>
                  <a:pt x="0" y="0"/>
                </a:moveTo>
                <a:lnTo>
                  <a:pt x="4425055" y="0"/>
                </a:lnTo>
                <a:lnTo>
                  <a:pt x="4425055" y="8266187"/>
                </a:lnTo>
                <a:lnTo>
                  <a:pt x="0" y="8266187"/>
                </a:lnTo>
                <a:lnTo>
                  <a:pt x="0" y="0"/>
                </a:lnTo>
                <a:close/>
              </a:path>
            </a:pathLst>
          </a:custGeom>
          <a:blipFill>
            <a:blip r:embed="rId11"/>
            <a:stretch>
              <a:fillRect/>
            </a:stretch>
          </a:blipFill>
        </p:spPr>
        <p:txBody>
          <a:bodyPr/>
          <a:lstStyle/>
          <a:p>
            <a:endParaRPr lang="en-US"/>
          </a:p>
        </p:txBody>
      </p:sp>
      <p:sp>
        <p:nvSpPr>
          <p:cNvPr id="39" name="Freeform 39"/>
          <p:cNvSpPr/>
          <p:nvPr/>
        </p:nvSpPr>
        <p:spPr>
          <a:xfrm>
            <a:off x="9542400" y="3870977"/>
            <a:ext cx="2649600" cy="2987023"/>
          </a:xfrm>
          <a:custGeom>
            <a:avLst/>
            <a:gdLst/>
            <a:ahLst/>
            <a:cxnLst/>
            <a:rect l="l" t="t" r="r" b="b"/>
            <a:pathLst>
              <a:path w="3974400" h="4480534">
                <a:moveTo>
                  <a:pt x="0" y="0"/>
                </a:moveTo>
                <a:lnTo>
                  <a:pt x="3974400" y="0"/>
                </a:lnTo>
                <a:lnTo>
                  <a:pt x="3974400" y="4480535"/>
                </a:lnTo>
                <a:lnTo>
                  <a:pt x="0" y="4480535"/>
                </a:lnTo>
                <a:lnTo>
                  <a:pt x="0" y="0"/>
                </a:lnTo>
                <a:close/>
              </a:path>
            </a:pathLst>
          </a:custGeom>
          <a:blipFill>
            <a:blip r:embed="rId12"/>
            <a:stretch>
              <a:fillRect/>
            </a:stretch>
          </a:blipFill>
        </p:spPr>
        <p:txBody>
          <a:bodyPr/>
          <a:lstStyle/>
          <a:p>
            <a:endParaRPr lang="en-US"/>
          </a:p>
        </p:txBody>
      </p:sp>
      <p:sp>
        <p:nvSpPr>
          <p:cNvPr id="41" name="TextBox 40">
            <a:extLst>
              <a:ext uri="{FF2B5EF4-FFF2-40B4-BE49-F238E27FC236}">
                <a16:creationId xmlns:a16="http://schemas.microsoft.com/office/drawing/2014/main" id="{5C5E14D7-89E5-14F1-9D82-DDA0347B6E9E}"/>
              </a:ext>
            </a:extLst>
          </p:cNvPr>
          <p:cNvSpPr txBox="1"/>
          <p:nvPr/>
        </p:nvSpPr>
        <p:spPr>
          <a:xfrm>
            <a:off x="-177" y="6584886"/>
            <a:ext cx="55883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200" i="1">
                <a:solidFill>
                  <a:schemeClr val="bg1">
                    <a:lumMod val="49000"/>
                  </a:schemeClr>
                </a:solidFill>
                <a:cs typeface="Arial" panose="020B0604020202020204"/>
              </a:rPr>
              <a:t>Citāti no projekta gaitā veiktajām intervijām</a:t>
            </a:r>
            <a:endParaRPr lang="lv-LV">
              <a:solidFill>
                <a:schemeClr val="bg1">
                  <a:lumMod val="49000"/>
                </a:schemeClr>
              </a:solidFill>
              <a:cs typeface="Arial" panose="020B0604020202020204"/>
            </a:endParaRPr>
          </a:p>
        </p:txBody>
      </p:sp>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6200000">
            <a:off x="-783772" y="781775"/>
            <a:ext cx="7848000" cy="6283054"/>
          </a:xfrm>
          <a:custGeom>
            <a:avLst/>
            <a:gdLst/>
            <a:ahLst/>
            <a:cxnLst/>
            <a:rect l="l" t="t" r="r" b="b"/>
            <a:pathLst>
              <a:path w="11772000" h="9424581">
                <a:moveTo>
                  <a:pt x="0" y="0"/>
                </a:moveTo>
                <a:lnTo>
                  <a:pt x="11772000" y="0"/>
                </a:lnTo>
                <a:lnTo>
                  <a:pt x="11772000" y="9424581"/>
                </a:lnTo>
                <a:lnTo>
                  <a:pt x="0" y="9424581"/>
                </a:lnTo>
                <a:lnTo>
                  <a:pt x="0" y="0"/>
                </a:lnTo>
                <a:close/>
              </a:path>
            </a:pathLst>
          </a:custGeom>
          <a:blipFill>
            <a:blip r:embed="rId2"/>
            <a:stretch>
              <a:fillRect/>
            </a:stretch>
          </a:blipFill>
        </p:spPr>
        <p:txBody>
          <a:bodyPr/>
          <a:lstStyle/>
          <a:p>
            <a:endParaRPr lang="en-US"/>
          </a:p>
        </p:txBody>
      </p:sp>
      <p:sp>
        <p:nvSpPr>
          <p:cNvPr id="3" name="Freeform 3"/>
          <p:cNvSpPr/>
          <p:nvPr/>
        </p:nvSpPr>
        <p:spPr>
          <a:xfrm rot="5400000">
            <a:off x="9347026" y="1101327"/>
            <a:ext cx="2523393" cy="2523393"/>
          </a:xfrm>
          <a:custGeom>
            <a:avLst/>
            <a:gdLst/>
            <a:ahLst/>
            <a:cxnLst/>
            <a:rect l="l" t="t" r="r" b="b"/>
            <a:pathLst>
              <a:path w="3785090" h="3785090">
                <a:moveTo>
                  <a:pt x="0" y="0"/>
                </a:moveTo>
                <a:lnTo>
                  <a:pt x="3785090" y="0"/>
                </a:lnTo>
                <a:lnTo>
                  <a:pt x="3785090" y="3785090"/>
                </a:lnTo>
                <a:lnTo>
                  <a:pt x="0" y="37850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9348537" y="3429000"/>
            <a:ext cx="2843464" cy="3429001"/>
          </a:xfrm>
          <a:custGeom>
            <a:avLst/>
            <a:gdLst/>
            <a:ahLst/>
            <a:cxnLst/>
            <a:rect l="l" t="t" r="r" b="b"/>
            <a:pathLst>
              <a:path w="4114801" h="5143501">
                <a:moveTo>
                  <a:pt x="0" y="0"/>
                </a:moveTo>
                <a:lnTo>
                  <a:pt x="4114801" y="0"/>
                </a:lnTo>
                <a:lnTo>
                  <a:pt x="4114801" y="5143501"/>
                </a:lnTo>
                <a:lnTo>
                  <a:pt x="0" y="5143501"/>
                </a:lnTo>
                <a:lnTo>
                  <a:pt x="0" y="0"/>
                </a:lnTo>
                <a:close/>
              </a:path>
            </a:pathLst>
          </a:custGeom>
          <a:blipFill>
            <a:blip r:embed="rId5"/>
            <a:stretch>
              <a:fillRect l="-33534" r="-54082"/>
            </a:stretch>
          </a:blipFill>
        </p:spPr>
        <p:txBody>
          <a:bodyPr/>
          <a:lstStyle/>
          <a:p>
            <a:endParaRPr lang="en-US"/>
          </a:p>
        </p:txBody>
      </p:sp>
      <p:sp>
        <p:nvSpPr>
          <p:cNvPr id="5" name="Freeform 5"/>
          <p:cNvSpPr/>
          <p:nvPr/>
        </p:nvSpPr>
        <p:spPr>
          <a:xfrm>
            <a:off x="6705601" y="3429000"/>
            <a:ext cx="2743201" cy="3429001"/>
          </a:xfrm>
          <a:custGeom>
            <a:avLst/>
            <a:gdLst/>
            <a:ahLst/>
            <a:cxnLst/>
            <a:rect l="l" t="t" r="r" b="b"/>
            <a:pathLst>
              <a:path w="4114801" h="5143501">
                <a:moveTo>
                  <a:pt x="0" y="0"/>
                </a:moveTo>
                <a:lnTo>
                  <a:pt x="4114800" y="0"/>
                </a:lnTo>
                <a:lnTo>
                  <a:pt x="4114800" y="5143501"/>
                </a:lnTo>
                <a:lnTo>
                  <a:pt x="0" y="5143501"/>
                </a:lnTo>
                <a:lnTo>
                  <a:pt x="0" y="0"/>
                </a:lnTo>
                <a:close/>
              </a:path>
            </a:pathLst>
          </a:custGeom>
          <a:blipFill>
            <a:blip r:embed="rId6"/>
            <a:stretch>
              <a:fillRect l="-2000" r="-85616"/>
            </a:stretch>
          </a:blipFill>
        </p:spPr>
        <p:txBody>
          <a:bodyPr/>
          <a:lstStyle/>
          <a:p>
            <a:endParaRPr lang="en-US"/>
          </a:p>
        </p:txBody>
      </p:sp>
      <p:sp>
        <p:nvSpPr>
          <p:cNvPr id="6" name="Freeform 6"/>
          <p:cNvSpPr/>
          <p:nvPr/>
        </p:nvSpPr>
        <p:spPr>
          <a:xfrm>
            <a:off x="6705601" y="-1"/>
            <a:ext cx="2743200" cy="3439885"/>
          </a:xfrm>
          <a:custGeom>
            <a:avLst/>
            <a:gdLst/>
            <a:ahLst/>
            <a:cxnLst/>
            <a:rect l="l" t="t" r="r" b="b"/>
            <a:pathLst>
              <a:path w="4114800" h="5143500">
                <a:moveTo>
                  <a:pt x="0" y="0"/>
                </a:moveTo>
                <a:lnTo>
                  <a:pt x="4114800" y="0"/>
                </a:lnTo>
                <a:lnTo>
                  <a:pt x="4114800" y="5143500"/>
                </a:lnTo>
                <a:lnTo>
                  <a:pt x="0" y="5143500"/>
                </a:lnTo>
                <a:lnTo>
                  <a:pt x="0" y="0"/>
                </a:lnTo>
                <a:close/>
              </a:path>
            </a:pathLst>
          </a:custGeom>
          <a:blipFill>
            <a:blip r:embed="rId7"/>
            <a:stretch>
              <a:fillRect l="-5825" r="-81792"/>
            </a:stretch>
          </a:blipFill>
        </p:spPr>
        <p:txBody>
          <a:bodyPr/>
          <a:lstStyle/>
          <a:p>
            <a:endParaRPr lang="en-US"/>
          </a:p>
        </p:txBody>
      </p:sp>
      <p:sp>
        <p:nvSpPr>
          <p:cNvPr id="12" name="Title 1">
            <a:extLst>
              <a:ext uri="{FF2B5EF4-FFF2-40B4-BE49-F238E27FC236}">
                <a16:creationId xmlns:a16="http://schemas.microsoft.com/office/drawing/2014/main" id="{499A4F3C-6E41-5F90-8C66-5CD37592B2DE}"/>
              </a:ext>
            </a:extLst>
          </p:cNvPr>
          <p:cNvSpPr txBox="1">
            <a:spLocks/>
          </p:cNvSpPr>
          <p:nvPr/>
        </p:nvSpPr>
        <p:spPr>
          <a:xfrm>
            <a:off x="651138" y="2342888"/>
            <a:ext cx="3822189" cy="1087781"/>
          </a:xfrm>
          <a:prstGeom prst="rect">
            <a:avLst/>
          </a:prstGeom>
        </p:spPr>
        <p:txBody>
          <a:bodyPr lIns="91440" tIns="45720" rIns="91440" bIns="45720" anchor="t">
            <a:normAutofit fontScale="92500" lnSpcReduction="10000"/>
          </a:bodyPr>
          <a:lstStyle>
            <a:lvl1pPr algn="l" defTabSz="914400" rtl="0" eaLnBrk="1" latinLnBrk="0" hangingPunct="1">
              <a:lnSpc>
                <a:spcPct val="100000"/>
              </a:lnSpc>
              <a:spcBef>
                <a:spcPct val="0"/>
              </a:spcBef>
              <a:buNone/>
              <a:defRPr sz="2800" b="1" kern="1200">
                <a:solidFill>
                  <a:srgbClr val="137278"/>
                </a:solidFill>
                <a:latin typeface="Arial" panose="020B0604020202020204" pitchFamily="34" charset="0"/>
                <a:ea typeface="+mj-ea"/>
                <a:cs typeface="Arial" panose="020B0604020202020204" pitchFamily="34" charset="0"/>
              </a:defRPr>
            </a:lvl1pPr>
          </a:lstStyle>
          <a:p>
            <a:r>
              <a:rPr lang="en-US" sz="2400">
                <a:latin typeface="Arial"/>
                <a:cs typeface="Arial"/>
              </a:rPr>
              <a:t>ĪPAŠA VIETA LAIKMETĪGAJAI MĀKSLAI.</a:t>
            </a:r>
            <a:br>
              <a:rPr lang="en-US" sz="2400">
                <a:latin typeface="Arial"/>
                <a:cs typeface="Arial"/>
              </a:rPr>
            </a:br>
            <a:r>
              <a:rPr lang="en-US" sz="2400">
                <a:latin typeface="Arial"/>
                <a:cs typeface="Arial"/>
              </a:rPr>
              <a:t>Kas </a:t>
            </a:r>
            <a:r>
              <a:rPr lang="en-US" sz="2400" err="1">
                <a:latin typeface="Arial"/>
                <a:cs typeface="Arial"/>
              </a:rPr>
              <a:t>notiek</a:t>
            </a:r>
            <a:r>
              <a:rPr lang="en-US" sz="2400">
                <a:latin typeface="Arial"/>
                <a:cs typeface="Arial"/>
              </a:rPr>
              <a:t> </a:t>
            </a:r>
            <a:r>
              <a:rPr lang="en-US" sz="2400" i="1" err="1">
                <a:latin typeface="Arial"/>
                <a:cs typeface="Arial"/>
              </a:rPr>
              <a:t>savvaļā</a:t>
            </a:r>
            <a:r>
              <a:rPr lang="en-US" sz="2400">
                <a:latin typeface="Arial"/>
                <a:cs typeface="Arial"/>
              </a:rPr>
              <a:t>?</a:t>
            </a:r>
          </a:p>
        </p:txBody>
      </p:sp>
      <p:sp>
        <p:nvSpPr>
          <p:cNvPr id="14" name="Content Placeholder 2">
            <a:extLst>
              <a:ext uri="{FF2B5EF4-FFF2-40B4-BE49-F238E27FC236}">
                <a16:creationId xmlns:a16="http://schemas.microsoft.com/office/drawing/2014/main" id="{DFE6F6C2-AA22-45CF-3660-E1866ED06274}"/>
              </a:ext>
            </a:extLst>
          </p:cNvPr>
          <p:cNvSpPr txBox="1">
            <a:spLocks/>
          </p:cNvSpPr>
          <p:nvPr/>
        </p:nvSpPr>
        <p:spPr>
          <a:xfrm>
            <a:off x="656492" y="3228021"/>
            <a:ext cx="6282360" cy="2328456"/>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100000"/>
              </a:lnSpc>
              <a:spcBef>
                <a:spcPts val="1000"/>
              </a:spcBef>
              <a:buClr>
                <a:srgbClr val="D3E458"/>
              </a:buClr>
              <a:buFont typeface="Arial" panose="020B0604020202020204" pitchFamily="34" charset="0"/>
              <a:buChar char="•"/>
              <a:defRPr sz="2000" kern="1200">
                <a:solidFill>
                  <a:srgbClr val="0B45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3E458"/>
              </a:buClr>
              <a:buFont typeface="Arial" panose="020B0604020202020204" pitchFamily="34" charset="0"/>
              <a:buChar char="•"/>
              <a:defRPr sz="1800" kern="1200">
                <a:solidFill>
                  <a:srgbClr val="0B454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3E458"/>
              </a:buClr>
              <a:buFont typeface="Arial" panose="020B0604020202020204" pitchFamily="34" charset="0"/>
              <a:buChar char="•"/>
              <a:defRPr sz="1600" kern="1200">
                <a:solidFill>
                  <a:srgbClr val="0B4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3E458"/>
              </a:buClr>
              <a:buFont typeface="Arial" panose="020B0604020202020204" pitchFamily="34" charset="0"/>
              <a:buChar char="•"/>
              <a:defRPr sz="1400" kern="1200">
                <a:solidFill>
                  <a:srgbClr val="0B454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3E458"/>
              </a:buClr>
              <a:buFont typeface="Arial" panose="020B0604020202020204" pitchFamily="34" charset="0"/>
              <a:buChar char="•"/>
              <a:defRPr sz="1400" kern="1200">
                <a:solidFill>
                  <a:srgbClr val="0B454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endParaRPr lang="lv-LV"/>
          </a:p>
          <a:p>
            <a:pPr>
              <a:lnSpc>
                <a:spcPct val="90000"/>
              </a:lnSpc>
            </a:pPr>
            <a:r>
              <a:rPr lang="lv-LV">
                <a:latin typeface="Arial"/>
                <a:ea typeface="Segoe UI Historic"/>
                <a:cs typeface="Arial"/>
              </a:rPr>
              <a:t>filozofs Rūdis </a:t>
            </a:r>
            <a:r>
              <a:rPr lang="lv-LV" err="1">
                <a:latin typeface="Arial"/>
                <a:ea typeface="Segoe UI Historic"/>
                <a:cs typeface="Arial"/>
              </a:rPr>
              <a:t>Bebrišs</a:t>
            </a:r>
            <a:r>
              <a:rPr lang="lv-LV">
                <a:latin typeface="Arial"/>
                <a:ea typeface="Segoe UI Historic"/>
                <a:cs typeface="Arial"/>
              </a:rPr>
              <a:t>, </a:t>
            </a:r>
            <a:endParaRPr lang="lv-LV">
              <a:ea typeface="Segoe UI Historic"/>
            </a:endParaRPr>
          </a:p>
          <a:p>
            <a:pPr>
              <a:lnSpc>
                <a:spcPct val="90000"/>
              </a:lnSpc>
            </a:pPr>
            <a:r>
              <a:rPr lang="lv-LV">
                <a:latin typeface="Arial"/>
                <a:ea typeface="Segoe UI Historic"/>
                <a:cs typeface="Arial"/>
              </a:rPr>
              <a:t>kurators un mākslinieks Aleksejs </a:t>
            </a:r>
            <a:r>
              <a:rPr lang="lv-LV" err="1">
                <a:latin typeface="Arial"/>
                <a:ea typeface="Segoe UI Historic"/>
                <a:cs typeface="Arial"/>
              </a:rPr>
              <a:t>Beļeckis</a:t>
            </a:r>
            <a:r>
              <a:rPr lang="lv-LV">
                <a:latin typeface="Arial"/>
                <a:ea typeface="Segoe UI Historic"/>
                <a:cs typeface="Arial"/>
              </a:rPr>
              <a:t>, </a:t>
            </a:r>
            <a:endParaRPr lang="lv-LV">
              <a:ea typeface="Segoe UI Historic"/>
            </a:endParaRPr>
          </a:p>
          <a:p>
            <a:pPr>
              <a:lnSpc>
                <a:spcPct val="90000"/>
              </a:lnSpc>
            </a:pPr>
            <a:r>
              <a:rPr lang="lv-LV">
                <a:latin typeface="Arial"/>
                <a:ea typeface="Segoe UI Historic"/>
                <a:cs typeface="Arial"/>
              </a:rPr>
              <a:t>mākslinieks Krišjānis Beļavskis,</a:t>
            </a:r>
            <a:endParaRPr lang="lv-LV">
              <a:ea typeface="Segoe UI Historic"/>
            </a:endParaRPr>
          </a:p>
          <a:p>
            <a:pPr>
              <a:lnSpc>
                <a:spcPct val="90000"/>
              </a:lnSpc>
            </a:pPr>
            <a:r>
              <a:rPr lang="lv-LV">
                <a:latin typeface="Arial"/>
                <a:ea typeface="Segoe UI Historic"/>
                <a:cs typeface="Arial"/>
              </a:rPr>
              <a:t>scenogrāfe Dace </a:t>
            </a:r>
            <a:r>
              <a:rPr lang="lv-LV" err="1">
                <a:latin typeface="Arial"/>
                <a:ea typeface="Segoe UI Historic"/>
                <a:cs typeface="Arial"/>
              </a:rPr>
              <a:t>Ignatova</a:t>
            </a:r>
            <a:r>
              <a:rPr lang="lv-LV">
                <a:latin typeface="Arial"/>
                <a:ea typeface="Segoe UI Historic"/>
                <a:cs typeface="Arial"/>
              </a:rPr>
              <a:t>,</a:t>
            </a:r>
            <a:endParaRPr lang="lv-LV">
              <a:ea typeface="Segoe UI Historic"/>
            </a:endParaRPr>
          </a:p>
          <a:p>
            <a:pPr>
              <a:lnSpc>
                <a:spcPct val="90000"/>
              </a:lnSpc>
            </a:pPr>
            <a:r>
              <a:rPr lang="lv-LV">
                <a:latin typeface="Arial"/>
                <a:ea typeface="Segoe UI Historic"/>
                <a:cs typeface="Arial"/>
              </a:rPr>
              <a:t>dzejnieks un mākslinieks Artūrs </a:t>
            </a:r>
            <a:r>
              <a:rPr lang="lv-LV" err="1">
                <a:latin typeface="Arial"/>
                <a:ea typeface="Segoe UI Historic"/>
                <a:cs typeface="Arial"/>
              </a:rPr>
              <a:t>Punte</a:t>
            </a:r>
            <a:r>
              <a:rPr lang="lv-LV">
                <a:latin typeface="Arial"/>
                <a:ea typeface="Segoe UI Historic"/>
                <a:cs typeface="Arial"/>
              </a:rPr>
              <a:t>,</a:t>
            </a:r>
            <a:endParaRPr lang="lv-LV">
              <a:ea typeface="Segoe UI Historic"/>
            </a:endParaRPr>
          </a:p>
          <a:p>
            <a:pPr>
              <a:lnSpc>
                <a:spcPct val="90000"/>
              </a:lnSpc>
            </a:pPr>
            <a:r>
              <a:rPr lang="lv-LV">
                <a:latin typeface="Arial"/>
                <a:ea typeface="Segoe UI Historic"/>
                <a:cs typeface="Arial"/>
              </a:rPr>
              <a:t>kuratore Andra </a:t>
            </a:r>
            <a:r>
              <a:rPr lang="lv-LV" err="1">
                <a:latin typeface="Arial"/>
                <a:ea typeface="Segoe UI Historic"/>
                <a:cs typeface="Arial"/>
              </a:rPr>
              <a:t>Silapētere</a:t>
            </a:r>
            <a:r>
              <a:rPr lang="lv-LV">
                <a:latin typeface="Arial"/>
                <a:ea typeface="Segoe UI Historic"/>
                <a:cs typeface="Arial"/>
              </a:rPr>
              <a:t>.</a:t>
            </a:r>
            <a:endParaRPr lang="lv-LV">
              <a:ea typeface="Segoe UI Historic"/>
            </a:endParaRPr>
          </a:p>
        </p:txBody>
      </p:sp>
      <p:sp>
        <p:nvSpPr>
          <p:cNvPr id="15" name="TextBox 14">
            <a:extLst>
              <a:ext uri="{FF2B5EF4-FFF2-40B4-BE49-F238E27FC236}">
                <a16:creationId xmlns:a16="http://schemas.microsoft.com/office/drawing/2014/main" id="{E7E50A89-1DB4-C001-25CA-71B60784362F}"/>
              </a:ext>
            </a:extLst>
          </p:cNvPr>
          <p:cNvSpPr txBox="1"/>
          <p:nvPr/>
        </p:nvSpPr>
        <p:spPr>
          <a:xfrm>
            <a:off x="9444326" y="3226070"/>
            <a:ext cx="3522945"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900">
                <a:solidFill>
                  <a:schemeClr val="bg2">
                    <a:lumMod val="49000"/>
                  </a:schemeClr>
                </a:solidFill>
                <a:cs typeface="Arial"/>
              </a:rPr>
              <a:t>Foto: Oskars Vītoliņš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0F121-6394-08C6-06AC-69381111C5F3}"/>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6A89FCE-B2EF-B62A-145C-6EA0E2F8DFB7}"/>
              </a:ext>
            </a:extLst>
          </p:cNvPr>
          <p:cNvSpPr>
            <a:spLocks noGrp="1"/>
          </p:cNvSpPr>
          <p:nvPr>
            <p:ph idx="13"/>
          </p:nvPr>
        </p:nvSpPr>
        <p:spPr>
          <a:xfrm>
            <a:off x="6232359" y="903205"/>
            <a:ext cx="5582651" cy="5209124"/>
          </a:xfrm>
        </p:spPr>
        <p:txBody>
          <a:bodyPr vert="horz" lIns="91440" tIns="45720" rIns="91440" bIns="45720" rtlCol="0" anchor="t">
            <a:noAutofit/>
          </a:bodyPr>
          <a:lstStyle/>
          <a:p>
            <a:pPr marL="0" indent="0">
              <a:buNone/>
            </a:pPr>
            <a:r>
              <a:rPr lang="lv-LV" sz="1400" i="1">
                <a:solidFill>
                  <a:srgbClr val="137278"/>
                </a:solidFill>
                <a:latin typeface="Arial"/>
                <a:cs typeface="Arial"/>
              </a:rPr>
              <a:t>[..] tas prasa uzdot jautājumu, ko nozīmē </a:t>
            </a:r>
            <a:r>
              <a:rPr lang="lv-LV" sz="1400" b="1" i="1">
                <a:solidFill>
                  <a:srgbClr val="137278"/>
                </a:solidFill>
                <a:latin typeface="Arial"/>
                <a:cs typeface="Arial"/>
              </a:rPr>
              <a:t>konvencionālā telpa</a:t>
            </a:r>
            <a:r>
              <a:rPr lang="lv-LV" sz="1400" i="1">
                <a:solidFill>
                  <a:srgbClr val="137278"/>
                </a:solidFill>
                <a:latin typeface="Arial"/>
                <a:cs typeface="Arial"/>
              </a:rPr>
              <a:t> izstādei. Izstāde pēc būtības ir tāds ļoti svaigs fenomens rietumu kultūrā. Mākslas izstādīšana baltajā kubā, galerijā, muzejā utt. ir nosacīti konvencionāli, nosacīti tradicionāli, nosacīti pareizi. Domāt par to, ka māksla, kas ir izstādīta ārpus šīm nosacīti konvencionālām telpām, ir kaut kas neparasts, man gribētos to domāt tieši otrādi, ka tieši mākslas izstādīšana kaut kādā īpaši izdomātā vietā, kur notiek sērijveida izstādes - tieši šīs telpas ir nekonvencionālas mākslai.</a:t>
            </a:r>
            <a:endParaRPr lang="lv-LV" sz="1400">
              <a:solidFill>
                <a:srgbClr val="137278"/>
              </a:solidFill>
            </a:endParaRPr>
          </a:p>
          <a:p>
            <a:pPr marL="0" indent="0">
              <a:buNone/>
            </a:pPr>
            <a:r>
              <a:rPr lang="lv-LV" sz="1400" i="1">
                <a:solidFill>
                  <a:srgbClr val="137278"/>
                </a:solidFill>
                <a:latin typeface="Arial"/>
                <a:cs typeface="Arial"/>
              </a:rPr>
              <a:t>[..] tas bija tāds varens darbs tieši par to, cik mākslai ir nepieciešama </a:t>
            </a:r>
            <a:r>
              <a:rPr lang="lv-LV" sz="1400" b="1" i="1">
                <a:solidFill>
                  <a:srgbClr val="137278"/>
                </a:solidFill>
                <a:latin typeface="Arial"/>
                <a:cs typeface="Arial"/>
              </a:rPr>
              <a:t>specifiska vide </a:t>
            </a:r>
            <a:r>
              <a:rPr lang="lv-LV" sz="1400" i="1">
                <a:solidFill>
                  <a:srgbClr val="137278"/>
                </a:solidFill>
                <a:latin typeface="Arial"/>
                <a:cs typeface="Arial"/>
              </a:rPr>
              <a:t>un videi </a:t>
            </a:r>
            <a:r>
              <a:rPr lang="lv-LV" sz="1400" b="1" i="1">
                <a:solidFill>
                  <a:srgbClr val="137278"/>
                </a:solidFill>
                <a:latin typeface="Arial"/>
                <a:cs typeface="Arial"/>
              </a:rPr>
              <a:t>specifiska māksla</a:t>
            </a:r>
            <a:r>
              <a:rPr lang="lv-LV" sz="1400" i="1">
                <a:solidFill>
                  <a:srgbClr val="137278"/>
                </a:solidFill>
                <a:latin typeface="Arial"/>
                <a:cs typeface="Arial"/>
              </a:rPr>
              <a:t>.</a:t>
            </a:r>
            <a:endParaRPr lang="lv-LV" sz="1400" i="1">
              <a:solidFill>
                <a:srgbClr val="137278"/>
              </a:solidFill>
            </a:endParaRPr>
          </a:p>
          <a:p>
            <a:pPr marL="0" indent="0">
              <a:buNone/>
            </a:pPr>
            <a:r>
              <a:rPr lang="lv-LV" sz="1400" i="1">
                <a:solidFill>
                  <a:srgbClr val="137278"/>
                </a:solidFill>
                <a:latin typeface="Arial"/>
                <a:cs typeface="Arial"/>
              </a:rPr>
              <a:t>[..] bet </a:t>
            </a:r>
            <a:r>
              <a:rPr lang="lv-LV" sz="1400" i="1" err="1">
                <a:solidFill>
                  <a:srgbClr val="137278"/>
                </a:solidFill>
                <a:latin typeface="Arial"/>
                <a:cs typeface="Arial"/>
              </a:rPr>
              <a:t>site-specific</a:t>
            </a:r>
            <a:r>
              <a:rPr lang="lv-LV" sz="1400" i="1">
                <a:solidFill>
                  <a:srgbClr val="137278"/>
                </a:solidFill>
                <a:latin typeface="Arial"/>
                <a:cs typeface="Arial"/>
              </a:rPr>
              <a:t> var būt ne tikai mākslas darbs, bet arī pati izstāde, jo </a:t>
            </a:r>
            <a:r>
              <a:rPr lang="lv-LV" sz="1400" i="1" err="1">
                <a:solidFill>
                  <a:srgbClr val="137278"/>
                </a:solidFill>
                <a:latin typeface="Arial"/>
                <a:cs typeface="Arial"/>
              </a:rPr>
              <a:t>Survival</a:t>
            </a:r>
            <a:r>
              <a:rPr lang="lv-LV" sz="1400" i="1">
                <a:solidFill>
                  <a:srgbClr val="137278"/>
                </a:solidFill>
                <a:latin typeface="Arial"/>
                <a:cs typeface="Arial"/>
              </a:rPr>
              <a:t> </a:t>
            </a:r>
            <a:r>
              <a:rPr lang="lv-LV" sz="1400" i="1" err="1">
                <a:solidFill>
                  <a:srgbClr val="137278"/>
                </a:solidFill>
                <a:latin typeface="Arial"/>
                <a:cs typeface="Arial"/>
              </a:rPr>
              <a:t>kit</a:t>
            </a:r>
            <a:r>
              <a:rPr lang="lv-LV" sz="1400" i="1">
                <a:solidFill>
                  <a:srgbClr val="137278"/>
                </a:solidFill>
                <a:latin typeface="Arial"/>
                <a:cs typeface="Arial"/>
              </a:rPr>
              <a:t> varētu būt </a:t>
            </a:r>
            <a:r>
              <a:rPr lang="lv-LV" sz="1400" b="1" i="1" err="1">
                <a:solidFill>
                  <a:srgbClr val="137278"/>
                </a:solidFill>
                <a:latin typeface="Arial"/>
                <a:cs typeface="Arial"/>
              </a:rPr>
              <a:t>site-specific</a:t>
            </a:r>
            <a:r>
              <a:rPr lang="lv-LV" sz="1400" b="1" i="1">
                <a:solidFill>
                  <a:srgbClr val="137278"/>
                </a:solidFill>
                <a:latin typeface="Arial"/>
                <a:cs typeface="Arial"/>
              </a:rPr>
              <a:t> izstāde</a:t>
            </a:r>
            <a:r>
              <a:rPr lang="lv-LV" sz="1400" i="1">
                <a:solidFill>
                  <a:srgbClr val="137278"/>
                </a:solidFill>
                <a:latin typeface="Arial"/>
                <a:cs typeface="Arial"/>
              </a:rPr>
              <a:t>.</a:t>
            </a:r>
            <a:r>
              <a:rPr lang="lv-LV" sz="1400">
                <a:solidFill>
                  <a:srgbClr val="137278"/>
                </a:solidFill>
                <a:latin typeface="Arial"/>
                <a:cs typeface="Arial"/>
              </a:rPr>
              <a:t> </a:t>
            </a:r>
            <a:endParaRPr lang="lv-LV"/>
          </a:p>
          <a:p>
            <a:pPr marL="0" indent="0">
              <a:buNone/>
            </a:pPr>
            <a:r>
              <a:rPr lang="lv-LV" sz="1400" i="1">
                <a:solidFill>
                  <a:srgbClr val="137278"/>
                </a:solidFill>
                <a:latin typeface="Arial"/>
                <a:cs typeface="Arial"/>
              </a:rPr>
              <a:t>[..] Man šķiet, ka drīzāk māksla, kura ir, tas atkal ir saistīts ar galerijām un baltajiem kubiem un neitrālo telpu ieviešanu mākslas izstādīšanai, drīzāk šo mākslu vajadzētu apzīmēt īpaši, ka tā ir </a:t>
            </a:r>
            <a:br>
              <a:rPr lang="lv-LV" sz="1400" i="1">
                <a:solidFill>
                  <a:srgbClr val="137278"/>
                </a:solidFill>
                <a:latin typeface="Arial"/>
                <a:cs typeface="Arial"/>
              </a:rPr>
            </a:br>
            <a:r>
              <a:rPr lang="lv-LV" sz="1400" b="1" i="1">
                <a:solidFill>
                  <a:srgbClr val="137278"/>
                </a:solidFill>
                <a:latin typeface="Arial"/>
                <a:cs typeface="Arial"/>
              </a:rPr>
              <a:t>non-</a:t>
            </a:r>
            <a:r>
              <a:rPr lang="lv-LV" sz="1400" b="1" i="1" err="1">
                <a:solidFill>
                  <a:srgbClr val="137278"/>
                </a:solidFill>
                <a:latin typeface="Arial"/>
                <a:cs typeface="Arial"/>
              </a:rPr>
              <a:t>site</a:t>
            </a:r>
            <a:r>
              <a:rPr lang="lv-LV" sz="1400" b="1" i="1">
                <a:solidFill>
                  <a:srgbClr val="137278"/>
                </a:solidFill>
                <a:latin typeface="Arial"/>
                <a:cs typeface="Arial"/>
              </a:rPr>
              <a:t>-</a:t>
            </a:r>
            <a:r>
              <a:rPr lang="lv-LV" sz="1400" b="1" i="1" err="1">
                <a:solidFill>
                  <a:srgbClr val="137278"/>
                </a:solidFill>
                <a:latin typeface="Arial"/>
                <a:cs typeface="Arial"/>
              </a:rPr>
              <a:t>specific</a:t>
            </a:r>
            <a:r>
              <a:rPr lang="lv-LV" sz="1400" i="1">
                <a:solidFill>
                  <a:srgbClr val="137278"/>
                </a:solidFill>
                <a:latin typeface="Arial"/>
                <a:cs typeface="Arial"/>
              </a:rPr>
              <a:t>.</a:t>
            </a:r>
          </a:p>
          <a:p>
            <a:pPr marL="0" indent="0">
              <a:buNone/>
            </a:pPr>
            <a:r>
              <a:rPr lang="lv-LV" sz="1400" i="1">
                <a:solidFill>
                  <a:srgbClr val="137278"/>
                </a:solidFill>
                <a:latin typeface="Arial"/>
                <a:cs typeface="Arial"/>
              </a:rPr>
              <a:t>[..] </a:t>
            </a:r>
            <a:r>
              <a:rPr lang="lv-LV" sz="1400" b="1" i="1">
                <a:solidFill>
                  <a:srgbClr val="137278"/>
                </a:solidFill>
                <a:latin typeface="Arial"/>
                <a:cs typeface="Arial"/>
              </a:rPr>
              <a:t>Non-</a:t>
            </a:r>
            <a:r>
              <a:rPr lang="lv-LV" sz="1400" b="1" i="1" err="1">
                <a:solidFill>
                  <a:srgbClr val="137278"/>
                </a:solidFill>
                <a:latin typeface="Arial"/>
                <a:cs typeface="Arial"/>
              </a:rPr>
              <a:t>human</a:t>
            </a:r>
            <a:r>
              <a:rPr lang="lv-LV" sz="1400" b="1" i="1">
                <a:solidFill>
                  <a:srgbClr val="137278"/>
                </a:solidFill>
                <a:latin typeface="Arial"/>
                <a:cs typeface="Arial"/>
              </a:rPr>
              <a:t> </a:t>
            </a:r>
            <a:r>
              <a:rPr lang="lv-LV" sz="1400" b="1" i="1" err="1">
                <a:solidFill>
                  <a:srgbClr val="137278"/>
                </a:solidFill>
                <a:latin typeface="Arial"/>
                <a:cs typeface="Arial"/>
              </a:rPr>
              <a:t>agents</a:t>
            </a:r>
            <a:r>
              <a:rPr lang="lv-LV" sz="1400" i="1">
                <a:solidFill>
                  <a:srgbClr val="137278"/>
                </a:solidFill>
                <a:latin typeface="Arial"/>
                <a:cs typeface="Arial"/>
              </a:rPr>
              <a:t> – nehumānais/necilvēcīgas aģents – kad mākslas darbā iesaista elementus, kas nav cilvēks, piemēram, daba. Aģents, ko tu iesaisti, tam neinteresē cilvēks, tas negrib izteikties un tam neinteresē māksla. Tas ir kaut kas, kas ir ārpus cilvēka uztveramības formām.</a:t>
            </a:r>
            <a:endParaRPr lang="lv-LV">
              <a:latin typeface="Arial"/>
              <a:cs typeface="Arial"/>
            </a:endParaRPr>
          </a:p>
          <a:p>
            <a:endParaRPr lang="lv-LV" sz="1400">
              <a:solidFill>
                <a:srgbClr val="137278"/>
              </a:solidFill>
            </a:endParaRPr>
          </a:p>
        </p:txBody>
      </p:sp>
      <p:sp>
        <p:nvSpPr>
          <p:cNvPr id="5" name="Text Placeholder 4">
            <a:extLst>
              <a:ext uri="{FF2B5EF4-FFF2-40B4-BE49-F238E27FC236}">
                <a16:creationId xmlns:a16="http://schemas.microsoft.com/office/drawing/2014/main" id="{CEE69595-2F61-5BA6-833D-9BE8FFB67BEA}"/>
              </a:ext>
            </a:extLst>
          </p:cNvPr>
          <p:cNvSpPr>
            <a:spLocks noGrp="1"/>
          </p:cNvSpPr>
          <p:nvPr>
            <p:ph type="body" idx="14"/>
          </p:nvPr>
        </p:nvSpPr>
        <p:spPr>
          <a:xfrm>
            <a:off x="6232359" y="-179311"/>
            <a:ext cx="4419599" cy="1046254"/>
          </a:xfrm>
        </p:spPr>
        <p:txBody>
          <a:bodyPr/>
          <a:lstStyle/>
          <a:p>
            <a:r>
              <a:rPr lang="lv-LV">
                <a:latin typeface="Arial"/>
                <a:cs typeface="Arial"/>
              </a:rPr>
              <a:t>INTERPRETĀCIJAS</a:t>
            </a:r>
            <a:endParaRPr lang="lv-LV"/>
          </a:p>
        </p:txBody>
      </p:sp>
      <p:sp>
        <p:nvSpPr>
          <p:cNvPr id="6" name="Text Placeholder 5">
            <a:extLst>
              <a:ext uri="{FF2B5EF4-FFF2-40B4-BE49-F238E27FC236}">
                <a16:creationId xmlns:a16="http://schemas.microsoft.com/office/drawing/2014/main" id="{883949E6-2EE0-DFF2-9CA0-4A751CE4F4EF}"/>
              </a:ext>
            </a:extLst>
          </p:cNvPr>
          <p:cNvSpPr>
            <a:spLocks noGrp="1"/>
          </p:cNvSpPr>
          <p:nvPr>
            <p:ph type="body" idx="15"/>
          </p:nvPr>
        </p:nvSpPr>
        <p:spPr>
          <a:xfrm>
            <a:off x="417095" y="-179311"/>
            <a:ext cx="4419599" cy="1046254"/>
          </a:xfrm>
        </p:spPr>
        <p:txBody>
          <a:bodyPr/>
          <a:lstStyle/>
          <a:p>
            <a:r>
              <a:rPr lang="lv-LV">
                <a:latin typeface="Arial"/>
                <a:cs typeface="Arial"/>
              </a:rPr>
              <a:t>JĒDZIENI, KAS MINĒTI DISKUSIJĀ</a:t>
            </a:r>
            <a:endParaRPr lang="lv-LV"/>
          </a:p>
        </p:txBody>
      </p:sp>
      <p:sp>
        <p:nvSpPr>
          <p:cNvPr id="7" name="Content Placeholder 2">
            <a:extLst>
              <a:ext uri="{FF2B5EF4-FFF2-40B4-BE49-F238E27FC236}">
                <a16:creationId xmlns:a16="http://schemas.microsoft.com/office/drawing/2014/main" id="{DA102675-6D71-8AD3-3CD3-44653A1CB8D0}"/>
              </a:ext>
            </a:extLst>
          </p:cNvPr>
          <p:cNvSpPr txBox="1">
            <a:spLocks/>
          </p:cNvSpPr>
          <p:nvPr/>
        </p:nvSpPr>
        <p:spPr>
          <a:xfrm>
            <a:off x="593403" y="906233"/>
            <a:ext cx="4949168" cy="4638365"/>
          </a:xfrm>
          <a:prstGeom prst="rect">
            <a:avLst/>
          </a:prstGeom>
        </p:spPr>
        <p:txBody>
          <a:bodyPr lIns="91440" tIns="45720" rIns="91440" bIns="45720" anchor="t">
            <a:normAutofit/>
          </a:bodyPr>
          <a:lstStyle>
            <a:lvl1pPr marL="228600" indent="-228600" algn="l" defTabSz="914400" rtl="0" eaLnBrk="1" latinLnBrk="0" hangingPunct="1">
              <a:lnSpc>
                <a:spcPct val="100000"/>
              </a:lnSpc>
              <a:spcBef>
                <a:spcPts val="1000"/>
              </a:spcBef>
              <a:buClr>
                <a:srgbClr val="D3E458"/>
              </a:buClr>
              <a:buFont typeface="Arial" panose="020B0604020202020204" pitchFamily="34" charset="0"/>
              <a:buChar char="•"/>
              <a:defRPr sz="2000" kern="1200">
                <a:solidFill>
                  <a:srgbClr val="0B454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D3E458"/>
              </a:buClr>
              <a:buFont typeface="Arial" panose="020B0604020202020204" pitchFamily="34" charset="0"/>
              <a:buChar char="•"/>
              <a:defRPr sz="1800" kern="1200">
                <a:solidFill>
                  <a:srgbClr val="0B454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D3E458"/>
              </a:buClr>
              <a:buFont typeface="Arial" panose="020B0604020202020204" pitchFamily="34" charset="0"/>
              <a:buChar char="•"/>
              <a:defRPr sz="1600" kern="1200">
                <a:solidFill>
                  <a:srgbClr val="0B454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D3E458"/>
              </a:buClr>
              <a:buFont typeface="Arial" panose="020B0604020202020204" pitchFamily="34" charset="0"/>
              <a:buChar char="•"/>
              <a:defRPr sz="1400" kern="1200">
                <a:solidFill>
                  <a:srgbClr val="0B454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D3E458"/>
              </a:buClr>
              <a:buFont typeface="Arial" panose="020B0604020202020204" pitchFamily="34" charset="0"/>
              <a:buChar char="•"/>
              <a:defRPr sz="1400" kern="1200">
                <a:solidFill>
                  <a:srgbClr val="0B454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Arial" panose="020B0604020202020204" pitchFamily="34" charset="0"/>
              <a:buNone/>
            </a:pPr>
            <a:endParaRPr lang="lv-LV"/>
          </a:p>
          <a:p>
            <a:pPr>
              <a:lnSpc>
                <a:spcPct val="70000"/>
              </a:lnSpc>
            </a:pPr>
            <a:r>
              <a:rPr lang="lv-LV" sz="1800">
                <a:solidFill>
                  <a:schemeClr val="bg1">
                    <a:lumMod val="95000"/>
                  </a:schemeClr>
                </a:solidFill>
                <a:latin typeface="Arial"/>
                <a:ea typeface="Segoe UI Historic"/>
                <a:cs typeface="Arial"/>
              </a:rPr>
              <a:t>konvencionāla telpa</a:t>
            </a:r>
          </a:p>
          <a:p>
            <a:pPr>
              <a:lnSpc>
                <a:spcPct val="70000"/>
              </a:lnSpc>
            </a:pPr>
            <a:r>
              <a:rPr lang="lv-LV" sz="1800" i="1" err="1">
                <a:solidFill>
                  <a:schemeClr val="bg1">
                    <a:lumMod val="95000"/>
                  </a:schemeClr>
                </a:solidFill>
                <a:latin typeface="Arial"/>
                <a:ea typeface="Segoe UI Historic"/>
                <a:cs typeface="Arial"/>
              </a:rPr>
              <a:t>whitebox</a:t>
            </a:r>
            <a:r>
              <a:rPr lang="lv-LV" sz="1800">
                <a:solidFill>
                  <a:schemeClr val="bg1">
                    <a:lumMod val="95000"/>
                  </a:schemeClr>
                </a:solidFill>
                <a:latin typeface="Arial"/>
                <a:ea typeface="Segoe UI Historic"/>
                <a:cs typeface="Arial"/>
              </a:rPr>
              <a:t> - baltais kubs</a:t>
            </a:r>
            <a:endParaRPr lang="lv-LV">
              <a:solidFill>
                <a:schemeClr val="bg1">
                  <a:lumMod val="95000"/>
                </a:schemeClr>
              </a:solidFill>
            </a:endParaRPr>
          </a:p>
          <a:p>
            <a:pPr>
              <a:lnSpc>
                <a:spcPct val="70000"/>
              </a:lnSpc>
            </a:pPr>
            <a:r>
              <a:rPr lang="lv-LV" sz="1800">
                <a:solidFill>
                  <a:schemeClr val="bg1">
                    <a:lumMod val="95000"/>
                  </a:schemeClr>
                </a:solidFill>
                <a:latin typeface="Arial"/>
                <a:ea typeface="Segoe UI Historic"/>
                <a:cs typeface="Arial"/>
              </a:rPr>
              <a:t>publiskās telpas māksla</a:t>
            </a:r>
          </a:p>
          <a:p>
            <a:pPr>
              <a:lnSpc>
                <a:spcPct val="70000"/>
              </a:lnSpc>
            </a:pPr>
            <a:r>
              <a:rPr lang="lv-LV" sz="1800">
                <a:solidFill>
                  <a:schemeClr val="bg1">
                    <a:lumMod val="95000"/>
                  </a:schemeClr>
                </a:solidFill>
                <a:latin typeface="Arial"/>
                <a:ea typeface="Segoe UI Historic"/>
                <a:cs typeface="Arial"/>
              </a:rPr>
              <a:t>telpa </a:t>
            </a:r>
            <a:r>
              <a:rPr lang="lv-LV" sz="1800" err="1">
                <a:solidFill>
                  <a:schemeClr val="bg1">
                    <a:lumMod val="95000"/>
                  </a:schemeClr>
                </a:solidFill>
                <a:latin typeface="Arial"/>
                <a:ea typeface="Segoe UI Historic"/>
                <a:cs typeface="Arial"/>
              </a:rPr>
              <a:t>vs</a:t>
            </a:r>
            <a:r>
              <a:rPr lang="lv-LV" sz="1800">
                <a:solidFill>
                  <a:schemeClr val="bg1">
                    <a:lumMod val="95000"/>
                  </a:schemeClr>
                </a:solidFill>
                <a:latin typeface="Arial"/>
                <a:ea typeface="Segoe UI Historic"/>
                <a:cs typeface="Arial"/>
              </a:rPr>
              <a:t>. vide</a:t>
            </a:r>
          </a:p>
          <a:p>
            <a:pPr>
              <a:lnSpc>
                <a:spcPct val="70000"/>
              </a:lnSpc>
            </a:pPr>
            <a:r>
              <a:rPr lang="lv-LV" sz="1800">
                <a:solidFill>
                  <a:schemeClr val="bg1">
                    <a:lumMod val="95000"/>
                  </a:schemeClr>
                </a:solidFill>
                <a:latin typeface="Arial"/>
                <a:ea typeface="Segoe UI Historic"/>
                <a:cs typeface="Arial"/>
              </a:rPr>
              <a:t>vidi vērojošā skaņu māksla</a:t>
            </a:r>
          </a:p>
          <a:p>
            <a:pPr>
              <a:lnSpc>
                <a:spcPct val="70000"/>
              </a:lnSpc>
            </a:pPr>
            <a:r>
              <a:rPr lang="lv-LV" sz="1800" err="1">
                <a:solidFill>
                  <a:schemeClr val="bg1">
                    <a:lumMod val="95000"/>
                  </a:schemeClr>
                </a:solidFill>
                <a:latin typeface="Arial"/>
                <a:ea typeface="Segoe UI Historic"/>
                <a:cs typeface="Arial"/>
              </a:rPr>
              <a:t>īpašvietas</a:t>
            </a:r>
            <a:r>
              <a:rPr lang="lv-LV" sz="1800">
                <a:solidFill>
                  <a:schemeClr val="bg1">
                    <a:lumMod val="95000"/>
                  </a:schemeClr>
                </a:solidFill>
                <a:latin typeface="Arial"/>
                <a:ea typeface="Segoe UI Historic"/>
                <a:cs typeface="Arial"/>
              </a:rPr>
              <a:t> māksla</a:t>
            </a:r>
          </a:p>
          <a:p>
            <a:pPr>
              <a:lnSpc>
                <a:spcPct val="70000"/>
              </a:lnSpc>
            </a:pPr>
            <a:r>
              <a:rPr lang="lv-LV" sz="1800" i="1" err="1">
                <a:solidFill>
                  <a:schemeClr val="bg1">
                    <a:lumMod val="95000"/>
                  </a:schemeClr>
                </a:solidFill>
                <a:latin typeface="Arial"/>
                <a:ea typeface="Segoe UI Historic"/>
                <a:cs typeface="Arial"/>
              </a:rPr>
              <a:t>site-specific</a:t>
            </a:r>
            <a:r>
              <a:rPr lang="lv-LV" sz="1800" i="1">
                <a:solidFill>
                  <a:schemeClr val="bg1">
                    <a:lumMod val="95000"/>
                  </a:schemeClr>
                </a:solidFill>
                <a:latin typeface="Arial"/>
                <a:ea typeface="Segoe UI Historic"/>
                <a:cs typeface="Arial"/>
              </a:rPr>
              <a:t> art </a:t>
            </a:r>
            <a:endParaRPr lang="lv-LV">
              <a:solidFill>
                <a:schemeClr val="bg1">
                  <a:lumMod val="95000"/>
                </a:schemeClr>
              </a:solidFill>
            </a:endParaRPr>
          </a:p>
          <a:p>
            <a:pPr>
              <a:lnSpc>
                <a:spcPct val="70000"/>
              </a:lnSpc>
            </a:pPr>
            <a:r>
              <a:rPr lang="lv-LV" sz="1800" i="1">
                <a:solidFill>
                  <a:schemeClr val="bg1">
                    <a:lumMod val="95000"/>
                  </a:schemeClr>
                </a:solidFill>
                <a:latin typeface="Arial"/>
                <a:ea typeface="Segoe UI Historic"/>
                <a:cs typeface="Arial"/>
              </a:rPr>
              <a:t>non-</a:t>
            </a:r>
            <a:r>
              <a:rPr lang="lv-LV" sz="1800" i="1" err="1">
                <a:solidFill>
                  <a:schemeClr val="bg1">
                    <a:lumMod val="95000"/>
                  </a:schemeClr>
                </a:solidFill>
                <a:latin typeface="Arial"/>
                <a:ea typeface="Segoe UI Historic"/>
                <a:cs typeface="Arial"/>
              </a:rPr>
              <a:t>site</a:t>
            </a:r>
            <a:r>
              <a:rPr lang="lv-LV" sz="1800" i="1">
                <a:solidFill>
                  <a:schemeClr val="bg1">
                    <a:lumMod val="95000"/>
                  </a:schemeClr>
                </a:solidFill>
                <a:latin typeface="Arial"/>
                <a:ea typeface="Segoe UI Historic"/>
                <a:cs typeface="Arial"/>
              </a:rPr>
              <a:t>-</a:t>
            </a:r>
            <a:r>
              <a:rPr lang="lv-LV" sz="1800" i="1" err="1">
                <a:solidFill>
                  <a:schemeClr val="bg1">
                    <a:lumMod val="95000"/>
                  </a:schemeClr>
                </a:solidFill>
                <a:latin typeface="Arial"/>
                <a:ea typeface="Segoe UI Historic"/>
                <a:cs typeface="Arial"/>
              </a:rPr>
              <a:t>specific</a:t>
            </a:r>
            <a:r>
              <a:rPr lang="lv-LV" sz="1800">
                <a:solidFill>
                  <a:schemeClr val="bg1">
                    <a:lumMod val="95000"/>
                  </a:schemeClr>
                </a:solidFill>
                <a:latin typeface="Arial"/>
                <a:ea typeface="Segoe UI Historic"/>
                <a:cs typeface="Arial"/>
              </a:rPr>
              <a:t> māksla</a:t>
            </a:r>
            <a:endParaRPr lang="lv-LV" sz="1800">
              <a:solidFill>
                <a:schemeClr val="bg1">
                  <a:lumMod val="95000"/>
                </a:schemeClr>
              </a:solidFill>
              <a:ea typeface="Segoe UI Historic"/>
            </a:endParaRPr>
          </a:p>
          <a:p>
            <a:pPr>
              <a:lnSpc>
                <a:spcPct val="70000"/>
              </a:lnSpc>
            </a:pPr>
            <a:r>
              <a:rPr lang="lv-LV" sz="1800" i="1" err="1">
                <a:solidFill>
                  <a:schemeClr val="bg1">
                    <a:lumMod val="95000"/>
                  </a:schemeClr>
                </a:solidFill>
                <a:latin typeface="Arial"/>
                <a:ea typeface="Segoe UI Historic"/>
                <a:cs typeface="Arial"/>
              </a:rPr>
              <a:t>site-specific</a:t>
            </a:r>
            <a:r>
              <a:rPr lang="lv-LV" sz="1800">
                <a:solidFill>
                  <a:schemeClr val="bg1">
                    <a:lumMod val="95000"/>
                  </a:schemeClr>
                </a:solidFill>
                <a:latin typeface="Arial"/>
                <a:ea typeface="Segoe UI Historic"/>
                <a:cs typeface="Arial"/>
              </a:rPr>
              <a:t> izstāde</a:t>
            </a:r>
            <a:endParaRPr lang="lv-LV" sz="1800">
              <a:solidFill>
                <a:schemeClr val="bg1">
                  <a:lumMod val="95000"/>
                </a:schemeClr>
              </a:solidFill>
              <a:ea typeface="Segoe UI Historic"/>
            </a:endParaRPr>
          </a:p>
          <a:p>
            <a:pPr>
              <a:lnSpc>
                <a:spcPct val="70000"/>
              </a:lnSpc>
            </a:pPr>
            <a:r>
              <a:rPr lang="lv-LV" sz="1800">
                <a:solidFill>
                  <a:schemeClr val="bg1">
                    <a:lumMod val="95000"/>
                  </a:schemeClr>
                </a:solidFill>
                <a:latin typeface="Arial"/>
                <a:ea typeface="Segoe UI Historic"/>
                <a:cs typeface="Arial"/>
              </a:rPr>
              <a:t>neitrālā telpa</a:t>
            </a:r>
            <a:endParaRPr lang="lv-LV" sz="1800">
              <a:solidFill>
                <a:schemeClr val="bg1">
                  <a:lumMod val="95000"/>
                </a:schemeClr>
              </a:solidFill>
              <a:ea typeface="Segoe UI Historic"/>
            </a:endParaRPr>
          </a:p>
          <a:p>
            <a:pPr>
              <a:lnSpc>
                <a:spcPct val="70000"/>
              </a:lnSpc>
            </a:pPr>
            <a:r>
              <a:rPr lang="lv-LV" sz="1800" i="1">
                <a:solidFill>
                  <a:schemeClr val="bg1">
                    <a:lumMod val="95000"/>
                  </a:schemeClr>
                </a:solidFill>
                <a:latin typeface="Arial"/>
                <a:ea typeface="Segoe UI Historic"/>
                <a:cs typeface="Arial"/>
              </a:rPr>
              <a:t>non-</a:t>
            </a:r>
            <a:r>
              <a:rPr lang="lv-LV" sz="1800" i="1" err="1">
                <a:solidFill>
                  <a:schemeClr val="bg1">
                    <a:lumMod val="95000"/>
                  </a:schemeClr>
                </a:solidFill>
                <a:latin typeface="Arial"/>
                <a:ea typeface="Segoe UI Historic"/>
                <a:cs typeface="Arial"/>
              </a:rPr>
              <a:t>human</a:t>
            </a:r>
            <a:r>
              <a:rPr lang="lv-LV" sz="1800" i="1">
                <a:solidFill>
                  <a:schemeClr val="bg1">
                    <a:lumMod val="95000"/>
                  </a:schemeClr>
                </a:solidFill>
                <a:latin typeface="Arial"/>
                <a:ea typeface="Segoe UI Historic"/>
                <a:cs typeface="Arial"/>
              </a:rPr>
              <a:t> </a:t>
            </a:r>
            <a:r>
              <a:rPr lang="lv-LV" sz="1800" i="1" err="1">
                <a:solidFill>
                  <a:schemeClr val="bg1">
                    <a:lumMod val="95000"/>
                  </a:schemeClr>
                </a:solidFill>
                <a:latin typeface="Arial"/>
                <a:ea typeface="Segoe UI Historic"/>
                <a:cs typeface="Arial"/>
              </a:rPr>
              <a:t>agents</a:t>
            </a:r>
            <a:r>
              <a:rPr lang="lv-LV" sz="1800" i="1">
                <a:solidFill>
                  <a:schemeClr val="bg1">
                    <a:lumMod val="95000"/>
                  </a:schemeClr>
                </a:solidFill>
                <a:latin typeface="Arial"/>
                <a:ea typeface="Segoe UI Historic"/>
                <a:cs typeface="Arial"/>
              </a:rPr>
              <a:t> </a:t>
            </a:r>
            <a:r>
              <a:rPr lang="lv-LV" sz="1800">
                <a:solidFill>
                  <a:schemeClr val="bg1">
                    <a:lumMod val="95000"/>
                  </a:schemeClr>
                </a:solidFill>
                <a:latin typeface="Arial"/>
                <a:ea typeface="Segoe UI Historic"/>
                <a:cs typeface="Arial"/>
              </a:rPr>
              <a:t>– nehumānais/ necilvēcīgas aģents </a:t>
            </a:r>
            <a:endParaRPr lang="lv-LV" sz="1800">
              <a:solidFill>
                <a:schemeClr val="bg1">
                  <a:lumMod val="95000"/>
                </a:schemeClr>
              </a:solidFill>
              <a:ea typeface="Segoe UI Historic"/>
            </a:endParaRPr>
          </a:p>
          <a:p>
            <a:pPr>
              <a:lnSpc>
                <a:spcPct val="70000"/>
              </a:lnSpc>
            </a:pPr>
            <a:r>
              <a:rPr lang="lv-LV" sz="1800" err="1">
                <a:solidFill>
                  <a:schemeClr val="bg1">
                    <a:lumMod val="95000"/>
                  </a:schemeClr>
                </a:solidFill>
                <a:latin typeface="Arial"/>
                <a:ea typeface="Segoe UI Historic"/>
                <a:cs typeface="Arial"/>
              </a:rPr>
              <a:t>nomadiska</a:t>
            </a:r>
            <a:r>
              <a:rPr lang="lv-LV" sz="1800">
                <a:solidFill>
                  <a:schemeClr val="bg1">
                    <a:lumMod val="95000"/>
                  </a:schemeClr>
                </a:solidFill>
                <a:latin typeface="Arial"/>
                <a:ea typeface="Segoe UI Historic"/>
                <a:cs typeface="Arial"/>
              </a:rPr>
              <a:t> institūcija </a:t>
            </a:r>
            <a:endParaRPr lang="lv-LV" sz="1800">
              <a:solidFill>
                <a:schemeClr val="bg1">
                  <a:lumMod val="95000"/>
                </a:schemeClr>
              </a:solidFill>
              <a:ea typeface="Segoe UI Historic"/>
            </a:endParaRPr>
          </a:p>
          <a:p>
            <a:pPr>
              <a:lnSpc>
                <a:spcPct val="90000"/>
              </a:lnSpc>
            </a:pPr>
            <a:endParaRPr lang="lv-LV">
              <a:solidFill>
                <a:schemeClr val="bg1">
                  <a:lumMod val="95000"/>
                </a:schemeClr>
              </a:solidFill>
              <a:ea typeface="Segoe UI Historic"/>
            </a:endParaRPr>
          </a:p>
        </p:txBody>
      </p:sp>
      <p:sp>
        <p:nvSpPr>
          <p:cNvPr id="9" name="TextBox 8">
            <a:extLst>
              <a:ext uri="{FF2B5EF4-FFF2-40B4-BE49-F238E27FC236}">
                <a16:creationId xmlns:a16="http://schemas.microsoft.com/office/drawing/2014/main" id="{ECFF341B-5CEE-19AF-C1CC-5D6D56BD1C37}"/>
              </a:ext>
            </a:extLst>
          </p:cNvPr>
          <p:cNvSpPr txBox="1"/>
          <p:nvPr/>
        </p:nvSpPr>
        <p:spPr>
          <a:xfrm>
            <a:off x="6095536" y="6584886"/>
            <a:ext cx="55883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200" i="1">
                <a:solidFill>
                  <a:schemeClr val="bg2">
                    <a:lumMod val="49000"/>
                  </a:schemeClr>
                </a:solidFill>
                <a:cs typeface="Arial" panose="020B0604020202020204"/>
              </a:rPr>
              <a:t>Citāti no diskusijas "Īpaša vieta laikmetīgajai mākslai. Kas notiek savvaļā?"</a:t>
            </a:r>
          </a:p>
        </p:txBody>
      </p:sp>
    </p:spTree>
    <p:extLst>
      <p:ext uri="{BB962C8B-B14F-4D97-AF65-F5344CB8AC3E}">
        <p14:creationId xmlns:p14="http://schemas.microsoft.com/office/powerpoint/2010/main" val="335144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PAZUDIS TULKOJUMĀ:  MĒMAIS LAIKMETĪGĀS MĀKSLAS GLOSĀRIJS</vt:lpstr>
      <vt:lpstr>Runājot par telpu, valda ambivalence un jēdzienu nenoteiktība. Mēs par telpu runājam gan kā par kaut kādu sociālu telpu, gan fizisku telpu un tamlīdzīgi. Un droši vien būtu izpalīdzīgi to kaut kā sašaurināt. Mēs te visi arī velkam tādas iemiesotās jeb izplestās telpas līmenī – tas, kā telpa tiek izmantota. Šādā ziņā, protams, varu pateikt, ka telpiskums un telpa ir fundamentāla metafiziski ontoloģiska kategorija, tāpat kā laiks, tāpat kā esamība, jo mēs esam ķermeniski izplesti telpā. Tiktāl tas ir kaut kas absolūti neapejams cilvēka eksistences sakarā. Un otrs aspekts – vēsturiskā attieksme – kā to izmantot, kā to iedzīvināt u.tml. Un te nu sanāk kaut kāds neapejamais paradokss, kas mums te labi izskanēja – ka pat nedarbojoties ar telpu, mēs ar to darbojamies. </vt:lpstr>
      <vt:lpstr>REFERĀTA MĒRĶIS</vt:lpstr>
      <vt:lpstr>METODES/ AVOTI</vt:lpstr>
      <vt:lpstr>PowerPoint Presentation</vt:lpstr>
      <vt:lpstr>PowerPoint Presentation</vt:lpstr>
      <vt:lpstr>PowerPoint Presentation</vt:lpstr>
      <vt:lpstr>PowerPoint Presentation</vt:lpstr>
      <vt:lpstr>PowerPoint Presentation</vt:lpstr>
      <vt:lpstr>PROBLEMĀTIKA Site-specific art piemērs</vt:lpstr>
      <vt:lpstr>PowerPoint Presentation</vt:lpstr>
      <vt:lpstr>SECINĀJUMI</vt:lpstr>
      <vt:lpstr>PALDIES PAR UZMANĪBU!</vt:lpstr>
    </vt:vector>
  </TitlesOfParts>
  <Company>Kultūras ministrija un padotībā esošās iestādes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Valsts pētījumu programmas projekta “Latvijas kultūras ekosistēma kā resurss valsts izturētspējai un ilgtspējai” / CERS prezezentācijas veidne</dc:title>
  <dc:creator>Egita Ozoliņa</dc:creator>
  <cp:revision>1</cp:revision>
  <dcterms:created xsi:type="dcterms:W3CDTF">2024-01-16T12:48:06Z</dcterms:created>
  <dcterms:modified xsi:type="dcterms:W3CDTF">2024-11-05T11:11:55Z</dcterms:modified>
</cp:coreProperties>
</file>