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316" r:id="rId2"/>
    <p:sldId id="348" r:id="rId3"/>
    <p:sldId id="336" r:id="rId4"/>
    <p:sldId id="347" r:id="rId5"/>
    <p:sldId id="340" r:id="rId6"/>
    <p:sldId id="346" r:id="rId7"/>
    <p:sldId id="341" r:id="rId8"/>
    <p:sldId id="349" r:id="rId9"/>
    <p:sldId id="353" r:id="rId10"/>
    <p:sldId id="350" r:id="rId11"/>
    <p:sldId id="354" r:id="rId12"/>
    <p:sldId id="351" r:id="rId13"/>
    <p:sldId id="355" r:id="rId14"/>
    <p:sldId id="356" r:id="rId15"/>
    <p:sldId id="357" r:id="rId16"/>
    <p:sldId id="361" r:id="rId17"/>
    <p:sldId id="362" r:id="rId18"/>
    <p:sldId id="358" r:id="rId19"/>
    <p:sldId id="359" r:id="rId20"/>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4548"/>
    <a:srgbClr val="137278"/>
    <a:srgbClr val="C0D1C7"/>
    <a:srgbClr val="D3E458"/>
    <a:srgbClr val="9FCAB1"/>
    <a:srgbClr val="F32F5D"/>
    <a:srgbClr val="ECFEAA"/>
    <a:srgbClr val="E57157"/>
    <a:srgbClr val="79C6C0"/>
    <a:srgbClr val="0669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EDB029-DEDC-8F76-25C4-6653654542B5}" v="2" dt="2025-05-16T09:27:24.6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īza Anna Ozola" userId="S::eliza.anna.ozola@stud.lka.edu.lv::606db19a-50d4-4c10-ade5-f7ce50b9bcd4" providerId="AD" clId="Web-{6753E5E8-F68B-D9E7-98B7-89E0124D7F50}"/>
    <pc:docChg chg="modSld">
      <pc:chgData name="Elīza Anna Ozola" userId="S::eliza.anna.ozola@stud.lka.edu.lv::606db19a-50d4-4c10-ade5-f7ce50b9bcd4" providerId="AD" clId="Web-{6753E5E8-F68B-D9E7-98B7-89E0124D7F50}" dt="2024-11-06T10:04:57.315" v="201" actId="20577"/>
      <pc:docMkLst>
        <pc:docMk/>
      </pc:docMkLst>
      <pc:sldChg chg="addSp delSp modSp">
        <pc:chgData name="Elīza Anna Ozola" userId="S::eliza.anna.ozola@stud.lka.edu.lv::606db19a-50d4-4c10-ade5-f7ce50b9bcd4" providerId="AD" clId="Web-{6753E5E8-F68B-D9E7-98B7-89E0124D7F50}" dt="2024-11-06T10:04:57.315" v="201" actId="20577"/>
        <pc:sldMkLst>
          <pc:docMk/>
          <pc:sldMk cId="3103498453" sldId="357"/>
        </pc:sldMkLst>
        <pc:spChg chg="add mod">
          <ac:chgData name="Elīza Anna Ozola" userId="S::eliza.anna.ozola@stud.lka.edu.lv::606db19a-50d4-4c10-ade5-f7ce50b9bcd4" providerId="AD" clId="Web-{6753E5E8-F68B-D9E7-98B7-89E0124D7F50}" dt="2024-11-06T10:04:57.315" v="201" actId="20577"/>
          <ac:spMkLst>
            <pc:docMk/>
            <pc:sldMk cId="3103498453" sldId="357"/>
            <ac:spMk id="5" creationId="{AE2D3BBE-06D9-CEE9-1328-44ECF14F3801}"/>
          </ac:spMkLst>
        </pc:spChg>
      </pc:sldChg>
      <pc:sldChg chg="addSp modSp">
        <pc:chgData name="Elīza Anna Ozola" userId="S::eliza.anna.ozola@stud.lka.edu.lv::606db19a-50d4-4c10-ade5-f7ce50b9bcd4" providerId="AD" clId="Web-{6753E5E8-F68B-D9E7-98B7-89E0124D7F50}" dt="2024-11-06T09:53:36.264" v="138" actId="1076"/>
        <pc:sldMkLst>
          <pc:docMk/>
          <pc:sldMk cId="886850619" sldId="358"/>
        </pc:sldMkLst>
        <pc:spChg chg="add mod">
          <ac:chgData name="Elīza Anna Ozola" userId="S::eliza.anna.ozola@stud.lka.edu.lv::606db19a-50d4-4c10-ade5-f7ce50b9bcd4" providerId="AD" clId="Web-{6753E5E8-F68B-D9E7-98B7-89E0124D7F50}" dt="2024-11-06T09:53:36.264" v="138" actId="1076"/>
          <ac:spMkLst>
            <pc:docMk/>
            <pc:sldMk cId="886850619" sldId="358"/>
            <ac:spMk id="4" creationId="{9CD4CA99-A5D5-E1D2-7F01-A74EE57C118D}"/>
          </ac:spMkLst>
        </pc:spChg>
      </pc:sldChg>
      <pc:sldChg chg="addSp delSp modSp">
        <pc:chgData name="Elīza Anna Ozola" userId="S::eliza.anna.ozola@stud.lka.edu.lv::606db19a-50d4-4c10-ade5-f7ce50b9bcd4" providerId="AD" clId="Web-{6753E5E8-F68B-D9E7-98B7-89E0124D7F50}" dt="2024-11-06T09:51:36.404" v="111" actId="20577"/>
        <pc:sldMkLst>
          <pc:docMk/>
          <pc:sldMk cId="2391913213" sldId="361"/>
        </pc:sldMkLst>
        <pc:spChg chg="mod">
          <ac:chgData name="Elīza Anna Ozola" userId="S::eliza.anna.ozola@stud.lka.edu.lv::606db19a-50d4-4c10-ade5-f7ce50b9bcd4" providerId="AD" clId="Web-{6753E5E8-F68B-D9E7-98B7-89E0124D7F50}" dt="2024-11-06T09:49:01.746" v="45" actId="20577"/>
          <ac:spMkLst>
            <pc:docMk/>
            <pc:sldMk cId="2391913213" sldId="361"/>
            <ac:spMk id="3" creationId="{91953C82-C850-6CC3-3944-9D53195DF7A9}"/>
          </ac:spMkLst>
        </pc:spChg>
        <pc:spChg chg="add mod">
          <ac:chgData name="Elīza Anna Ozola" userId="S::eliza.anna.ozola@stud.lka.edu.lv::606db19a-50d4-4c10-ade5-f7ce50b9bcd4" providerId="AD" clId="Web-{6753E5E8-F68B-D9E7-98B7-89E0124D7F50}" dt="2024-11-06T09:51:36.404" v="111" actId="20577"/>
          <ac:spMkLst>
            <pc:docMk/>
            <pc:sldMk cId="2391913213" sldId="361"/>
            <ac:spMk id="6" creationId="{6151E671-C8B4-1387-FF09-B0EB06C70F39}"/>
          </ac:spMkLst>
        </pc:spChg>
      </pc:sldChg>
    </pc:docChg>
  </pc:docChgLst>
  <pc:docChgLst>
    <pc:chgData name="Zane Grigoroviča" userId="S::zane.grigorovica@kultura.lv::0aa0276c-fbf6-4e21-a254-22aa67ddc8b9" providerId="AD" clId="Web-{5577917E-6F55-F473-DF38-F3B7A8E28B8B}"/>
    <pc:docChg chg="addSld modSld sldOrd">
      <pc:chgData name="Zane Grigoroviča" userId="S::zane.grigorovica@kultura.lv::0aa0276c-fbf6-4e21-a254-22aa67ddc8b9" providerId="AD" clId="Web-{5577917E-6F55-F473-DF38-F3B7A8E28B8B}" dt="2024-10-31T08:42:02.746" v="288"/>
      <pc:docMkLst>
        <pc:docMk/>
      </pc:docMkLst>
      <pc:sldChg chg="modSp">
        <pc:chgData name="Zane Grigoroviča" userId="S::zane.grigorovica@kultura.lv::0aa0276c-fbf6-4e21-a254-22aa67ddc8b9" providerId="AD" clId="Web-{5577917E-6F55-F473-DF38-F3B7A8E28B8B}" dt="2024-10-31T08:00:02.461" v="45" actId="20577"/>
        <pc:sldMkLst>
          <pc:docMk/>
          <pc:sldMk cId="1802967288" sldId="316"/>
        </pc:sldMkLst>
        <pc:spChg chg="mod">
          <ac:chgData name="Zane Grigoroviča" userId="S::zane.grigorovica@kultura.lv::0aa0276c-fbf6-4e21-a254-22aa67ddc8b9" providerId="AD" clId="Web-{5577917E-6F55-F473-DF38-F3B7A8E28B8B}" dt="2024-10-31T07:57:47.879" v="13" actId="20577"/>
          <ac:spMkLst>
            <pc:docMk/>
            <pc:sldMk cId="1802967288" sldId="316"/>
            <ac:spMk id="2" creationId="{024BC5CB-7CD4-3C94-10E6-FAE44F9B116D}"/>
          </ac:spMkLst>
        </pc:spChg>
        <pc:spChg chg="mod">
          <ac:chgData name="Zane Grigoroviča" userId="S::zane.grigorovica@kultura.lv::0aa0276c-fbf6-4e21-a254-22aa67ddc8b9" providerId="AD" clId="Web-{5577917E-6F55-F473-DF38-F3B7A8E28B8B}" dt="2024-10-31T08:00:02.461" v="45" actId="20577"/>
          <ac:spMkLst>
            <pc:docMk/>
            <pc:sldMk cId="1802967288" sldId="316"/>
            <ac:spMk id="3" creationId="{6D837B2E-CA72-02C2-9789-3F14D915D771}"/>
          </ac:spMkLst>
        </pc:spChg>
      </pc:sldChg>
      <pc:sldChg chg="modSp add replId">
        <pc:chgData name="Zane Grigoroviča" userId="S::zane.grigorovica@kultura.lv::0aa0276c-fbf6-4e21-a254-22aa67ddc8b9" providerId="AD" clId="Web-{5577917E-6F55-F473-DF38-F3B7A8E28B8B}" dt="2024-10-31T08:05:25.250" v="82" actId="20577"/>
        <pc:sldMkLst>
          <pc:docMk/>
          <pc:sldMk cId="3851322324" sldId="336"/>
        </pc:sldMkLst>
        <pc:spChg chg="mod">
          <ac:chgData name="Zane Grigoroviča" userId="S::zane.grigorovica@kultura.lv::0aa0276c-fbf6-4e21-a254-22aa67ddc8b9" providerId="AD" clId="Web-{5577917E-6F55-F473-DF38-F3B7A8E28B8B}" dt="2024-10-31T08:05:25.250" v="82" actId="20577"/>
          <ac:spMkLst>
            <pc:docMk/>
            <pc:sldMk cId="3851322324" sldId="336"/>
            <ac:spMk id="2" creationId="{A272F70D-53B9-C9BF-7C88-A8D664FE0094}"/>
          </ac:spMkLst>
        </pc:spChg>
      </pc:sldChg>
      <pc:sldChg chg="modSp add replId">
        <pc:chgData name="Zane Grigoroviča" userId="S::zane.grigorovica@kultura.lv::0aa0276c-fbf6-4e21-a254-22aa67ddc8b9" providerId="AD" clId="Web-{5577917E-6F55-F473-DF38-F3B7A8E28B8B}" dt="2024-10-31T08:32:51.419" v="265" actId="20577"/>
        <pc:sldMkLst>
          <pc:docMk/>
          <pc:sldMk cId="2563915917" sldId="337"/>
        </pc:sldMkLst>
      </pc:sldChg>
      <pc:sldChg chg="modSp add ord replId">
        <pc:chgData name="Zane Grigoroviča" userId="S::zane.grigorovica@kultura.lv::0aa0276c-fbf6-4e21-a254-22aa67ddc8b9" providerId="AD" clId="Web-{5577917E-6F55-F473-DF38-F3B7A8E28B8B}" dt="2024-10-31T08:41:31.917" v="287"/>
        <pc:sldMkLst>
          <pc:docMk/>
          <pc:sldMk cId="3391225866" sldId="338"/>
        </pc:sldMkLst>
      </pc:sldChg>
      <pc:sldChg chg="modSp add ord replId">
        <pc:chgData name="Zane Grigoroviča" userId="S::zane.grigorovica@kultura.lv::0aa0276c-fbf6-4e21-a254-22aa67ddc8b9" providerId="AD" clId="Web-{5577917E-6F55-F473-DF38-F3B7A8E28B8B}" dt="2024-10-31T08:42:02.746" v="288"/>
        <pc:sldMkLst>
          <pc:docMk/>
          <pc:sldMk cId="2136391859" sldId="339"/>
        </pc:sldMkLst>
      </pc:sldChg>
      <pc:sldChg chg="addSp delSp modSp add mod replId setBg">
        <pc:chgData name="Zane Grigoroviča" userId="S::zane.grigorovica@kultura.lv::0aa0276c-fbf6-4e21-a254-22aa67ddc8b9" providerId="AD" clId="Web-{5577917E-6F55-F473-DF38-F3B7A8E28B8B}" dt="2024-10-31T08:40:28.822" v="286" actId="1076"/>
        <pc:sldMkLst>
          <pc:docMk/>
          <pc:sldMk cId="3900451661" sldId="340"/>
        </pc:sldMkLst>
        <pc:spChg chg="mod">
          <ac:chgData name="Zane Grigoroviča" userId="S::zane.grigorovica@kultura.lv::0aa0276c-fbf6-4e21-a254-22aa67ddc8b9" providerId="AD" clId="Web-{5577917E-6F55-F473-DF38-F3B7A8E28B8B}" dt="2024-10-31T08:35:42.580" v="267"/>
          <ac:spMkLst>
            <pc:docMk/>
            <pc:sldMk cId="3900451661" sldId="340"/>
            <ac:spMk id="2" creationId="{A272F70D-53B9-C9BF-7C88-A8D664FE0094}"/>
          </ac:spMkLst>
        </pc:spChg>
        <pc:spChg chg="add">
          <ac:chgData name="Zane Grigoroviča" userId="S::zane.grigorovica@kultura.lv::0aa0276c-fbf6-4e21-a254-22aa67ddc8b9" providerId="AD" clId="Web-{5577917E-6F55-F473-DF38-F3B7A8E28B8B}" dt="2024-10-31T08:35:42.580" v="267"/>
          <ac:spMkLst>
            <pc:docMk/>
            <pc:sldMk cId="3900451661" sldId="340"/>
            <ac:spMk id="8" creationId="{D4771268-CB57-404A-9271-370EB28F6090}"/>
          </ac:spMkLst>
        </pc:spChg>
        <pc:picChg chg="add mod">
          <ac:chgData name="Zane Grigoroviča" userId="S::zane.grigorovica@kultura.lv::0aa0276c-fbf6-4e21-a254-22aa67ddc8b9" providerId="AD" clId="Web-{5577917E-6F55-F473-DF38-F3B7A8E28B8B}" dt="2024-10-31T08:35:42.580" v="267"/>
          <ac:picMkLst>
            <pc:docMk/>
            <pc:sldMk cId="3900451661" sldId="340"/>
            <ac:picMk id="3" creationId="{F72CF375-C1E6-5F50-AF0D-734C194F8B38}"/>
          </ac:picMkLst>
        </pc:picChg>
      </pc:sldChg>
      <pc:sldChg chg="addSp delSp modSp add mod replId setBg">
        <pc:chgData name="Zane Grigoroviča" userId="S::zane.grigorovica@kultura.lv::0aa0276c-fbf6-4e21-a254-22aa67ddc8b9" providerId="AD" clId="Web-{5577917E-6F55-F473-DF38-F3B7A8E28B8B}" dt="2024-10-31T08:31:48.683" v="262" actId="20577"/>
        <pc:sldMkLst>
          <pc:docMk/>
          <pc:sldMk cId="939327965" sldId="341"/>
        </pc:sldMkLst>
        <pc:spChg chg="mod">
          <ac:chgData name="Zane Grigoroviča" userId="S::zane.grigorovica@kultura.lv::0aa0276c-fbf6-4e21-a254-22aa67ddc8b9" providerId="AD" clId="Web-{5577917E-6F55-F473-DF38-F3B7A8E28B8B}" dt="2024-10-31T08:31:48.683" v="262" actId="20577"/>
          <ac:spMkLst>
            <pc:docMk/>
            <pc:sldMk cId="939327965" sldId="341"/>
            <ac:spMk id="2" creationId="{720A5353-3E3D-5E25-5DD9-0003B54DDAE1}"/>
          </ac:spMkLst>
        </pc:spChg>
        <pc:spChg chg="add">
          <ac:chgData name="Zane Grigoroviča" userId="S::zane.grigorovica@kultura.lv::0aa0276c-fbf6-4e21-a254-22aa67ddc8b9" providerId="AD" clId="Web-{5577917E-6F55-F473-DF38-F3B7A8E28B8B}" dt="2024-10-31T08:29:20.507" v="226"/>
          <ac:spMkLst>
            <pc:docMk/>
            <pc:sldMk cId="939327965" sldId="341"/>
            <ac:spMk id="13" creationId="{F6E384F5-137A-40B1-97F0-694CC6ECD59C}"/>
          </ac:spMkLst>
        </pc:spChg>
        <pc:spChg chg="add">
          <ac:chgData name="Zane Grigoroviča" userId="S::zane.grigorovica@kultura.lv::0aa0276c-fbf6-4e21-a254-22aa67ddc8b9" providerId="AD" clId="Web-{5577917E-6F55-F473-DF38-F3B7A8E28B8B}" dt="2024-10-31T08:29:20.507" v="226"/>
          <ac:spMkLst>
            <pc:docMk/>
            <pc:sldMk cId="939327965" sldId="341"/>
            <ac:spMk id="15" creationId="{9DBC4630-03DA-474F-BBCB-BA3AE6B317A4}"/>
          </ac:spMkLst>
        </pc:spChg>
        <pc:spChg chg="add">
          <ac:chgData name="Zane Grigoroviča" userId="S::zane.grigorovica@kultura.lv::0aa0276c-fbf6-4e21-a254-22aa67ddc8b9" providerId="AD" clId="Web-{5577917E-6F55-F473-DF38-F3B7A8E28B8B}" dt="2024-10-31T08:29:20.507" v="226"/>
          <ac:spMkLst>
            <pc:docMk/>
            <pc:sldMk cId="939327965" sldId="341"/>
            <ac:spMk id="17" creationId="{78418A25-6EAC-4140-BFE6-284E1925B5EE}"/>
          </ac:spMkLst>
        </pc:spChg>
        <pc:spChg chg="add">
          <ac:chgData name="Zane Grigoroviča" userId="S::zane.grigorovica@kultura.lv::0aa0276c-fbf6-4e21-a254-22aa67ddc8b9" providerId="AD" clId="Web-{5577917E-6F55-F473-DF38-F3B7A8E28B8B}" dt="2024-10-31T08:29:20.507" v="226"/>
          <ac:spMkLst>
            <pc:docMk/>
            <pc:sldMk cId="939327965" sldId="341"/>
            <ac:spMk id="19" creationId="{6B9D64DB-4D5C-4A91-B45F-F301E3174F9F}"/>
          </ac:spMkLst>
        </pc:spChg>
        <pc:spChg chg="add">
          <ac:chgData name="Zane Grigoroviča" userId="S::zane.grigorovica@kultura.lv::0aa0276c-fbf6-4e21-a254-22aa67ddc8b9" providerId="AD" clId="Web-{5577917E-6F55-F473-DF38-F3B7A8E28B8B}" dt="2024-10-31T08:29:20.507" v="226"/>
          <ac:spMkLst>
            <pc:docMk/>
            <pc:sldMk cId="939327965" sldId="341"/>
            <ac:spMk id="21" creationId="{CB14CE1B-4BC5-4EF2-BE3D-05E4F580B3DB}"/>
          </ac:spMkLst>
        </pc:spChg>
        <pc:picChg chg="add mod ord">
          <ac:chgData name="Zane Grigoroviča" userId="S::zane.grigorovica@kultura.lv::0aa0276c-fbf6-4e21-a254-22aa67ddc8b9" providerId="AD" clId="Web-{5577917E-6F55-F473-DF38-F3B7A8E28B8B}" dt="2024-10-31T08:29:20.507" v="226"/>
          <ac:picMkLst>
            <pc:docMk/>
            <pc:sldMk cId="939327965" sldId="341"/>
            <ac:picMk id="4" creationId="{8A351A8A-C25B-9B49-0C86-A71208984FB0}"/>
          </ac:picMkLst>
        </pc:picChg>
        <pc:picChg chg="add mod">
          <ac:chgData name="Zane Grigoroviča" userId="S::zane.grigorovica@kultura.lv::0aa0276c-fbf6-4e21-a254-22aa67ddc8b9" providerId="AD" clId="Web-{5577917E-6F55-F473-DF38-F3B7A8E28B8B}" dt="2024-10-31T08:29:20.507" v="226"/>
          <ac:picMkLst>
            <pc:docMk/>
            <pc:sldMk cId="939327965" sldId="341"/>
            <ac:picMk id="5" creationId="{8827652A-F909-8005-FA14-0FDE869BC1E5}"/>
          </ac:picMkLst>
        </pc:picChg>
        <pc:picChg chg="add mod ord">
          <ac:chgData name="Zane Grigoroviča" userId="S::zane.grigorovica@kultura.lv::0aa0276c-fbf6-4e21-a254-22aa67ddc8b9" providerId="AD" clId="Web-{5577917E-6F55-F473-DF38-F3B7A8E28B8B}" dt="2024-10-31T08:29:20.507" v="226"/>
          <ac:picMkLst>
            <pc:docMk/>
            <pc:sldMk cId="939327965" sldId="341"/>
            <ac:picMk id="6" creationId="{274A6FFD-62A8-059E-007B-1FC2480CADD6}"/>
          </ac:picMkLst>
        </pc:picChg>
        <pc:picChg chg="add mod">
          <ac:chgData name="Zane Grigoroviča" userId="S::zane.grigorovica@kultura.lv::0aa0276c-fbf6-4e21-a254-22aa67ddc8b9" providerId="AD" clId="Web-{5577917E-6F55-F473-DF38-F3B7A8E28B8B}" dt="2024-10-31T08:29:20.507" v="226"/>
          <ac:picMkLst>
            <pc:docMk/>
            <pc:sldMk cId="939327965" sldId="341"/>
            <ac:picMk id="7" creationId="{86DC3A8F-5973-623D-486B-2E35413F576D}"/>
          </ac:picMkLst>
        </pc:picChg>
        <pc:picChg chg="add mod">
          <ac:chgData name="Zane Grigoroviča" userId="S::zane.grigorovica@kultura.lv::0aa0276c-fbf6-4e21-a254-22aa67ddc8b9" providerId="AD" clId="Web-{5577917E-6F55-F473-DF38-F3B7A8E28B8B}" dt="2024-10-31T08:29:20.507" v="226"/>
          <ac:picMkLst>
            <pc:docMk/>
            <pc:sldMk cId="939327965" sldId="341"/>
            <ac:picMk id="8" creationId="{C7D98593-37C2-F06C-8F9D-4F4DCBB3397A}"/>
          </ac:picMkLst>
        </pc:picChg>
      </pc:sldChg>
      <pc:sldChg chg="add replId">
        <pc:chgData name="Zane Grigoroviča" userId="S::zane.grigorovica@kultura.lv::0aa0276c-fbf6-4e21-a254-22aa67ddc8b9" providerId="AD" clId="Web-{5577917E-6F55-F473-DF38-F3B7A8E28B8B}" dt="2024-10-31T08:19:22.710" v="201"/>
        <pc:sldMkLst>
          <pc:docMk/>
          <pc:sldMk cId="2807549206" sldId="342"/>
        </pc:sldMkLst>
      </pc:sldChg>
      <pc:sldChg chg="add replId">
        <pc:chgData name="Zane Grigoroviča" userId="S::zane.grigorovica@kultura.lv::0aa0276c-fbf6-4e21-a254-22aa67ddc8b9" providerId="AD" clId="Web-{5577917E-6F55-F473-DF38-F3B7A8E28B8B}" dt="2024-10-31T08:19:22.851" v="202"/>
        <pc:sldMkLst>
          <pc:docMk/>
          <pc:sldMk cId="1157890011" sldId="343"/>
        </pc:sldMkLst>
      </pc:sldChg>
      <pc:sldChg chg="add replId">
        <pc:chgData name="Zane Grigoroviča" userId="S::zane.grigorovica@kultura.lv::0aa0276c-fbf6-4e21-a254-22aa67ddc8b9" providerId="AD" clId="Web-{5577917E-6F55-F473-DF38-F3B7A8E28B8B}" dt="2024-10-31T08:19:27.242" v="203"/>
        <pc:sldMkLst>
          <pc:docMk/>
          <pc:sldMk cId="2410841428" sldId="344"/>
        </pc:sldMkLst>
      </pc:sldChg>
      <pc:sldChg chg="add replId">
        <pc:chgData name="Zane Grigoroviča" userId="S::zane.grigorovica@kultura.lv::0aa0276c-fbf6-4e21-a254-22aa67ddc8b9" providerId="AD" clId="Web-{5577917E-6F55-F473-DF38-F3B7A8E28B8B}" dt="2024-10-31T08:19:27.413" v="204"/>
        <pc:sldMkLst>
          <pc:docMk/>
          <pc:sldMk cId="1977701089" sldId="345"/>
        </pc:sldMkLst>
      </pc:sldChg>
    </pc:docChg>
  </pc:docChgLst>
  <pc:docChgLst>
    <pc:chgData name="Zane Grigoroviča" userId="S::zane.grigorovica@kultura.lv::0aa0276c-fbf6-4e21-a254-22aa67ddc8b9" providerId="AD" clId="Web-{0325DB96-DA19-7D50-469C-56AAF92920E2}"/>
    <pc:docChg chg="modSld sldOrd">
      <pc:chgData name="Zane Grigoroviča" userId="S::zane.grigorovica@kultura.lv::0aa0276c-fbf6-4e21-a254-22aa67ddc8b9" providerId="AD" clId="Web-{0325DB96-DA19-7D50-469C-56AAF92920E2}" dt="2024-11-05T16:59:22.150" v="4" actId="20577"/>
      <pc:docMkLst>
        <pc:docMk/>
      </pc:docMkLst>
      <pc:sldChg chg="ord">
        <pc:chgData name="Zane Grigoroviča" userId="S::zane.grigorovica@kultura.lv::0aa0276c-fbf6-4e21-a254-22aa67ddc8b9" providerId="AD" clId="Web-{0325DB96-DA19-7D50-469C-56AAF92920E2}" dt="2024-11-05T16:56:25.301" v="1"/>
        <pc:sldMkLst>
          <pc:docMk/>
          <pc:sldMk cId="3851322324" sldId="336"/>
        </pc:sldMkLst>
      </pc:sldChg>
      <pc:sldChg chg="modSp">
        <pc:chgData name="Zane Grigoroviča" userId="S::zane.grigorovica@kultura.lv::0aa0276c-fbf6-4e21-a254-22aa67ddc8b9" providerId="AD" clId="Web-{0325DB96-DA19-7D50-469C-56AAF92920E2}" dt="2024-11-05T16:59:22.150" v="4" actId="20577"/>
        <pc:sldMkLst>
          <pc:docMk/>
          <pc:sldMk cId="3900451661" sldId="340"/>
        </pc:sldMkLst>
        <pc:spChg chg="mod">
          <ac:chgData name="Zane Grigoroviča" userId="S::zane.grigorovica@kultura.lv::0aa0276c-fbf6-4e21-a254-22aa67ddc8b9" providerId="AD" clId="Web-{0325DB96-DA19-7D50-469C-56AAF92920E2}" dt="2024-11-05T16:59:22.150" v="4" actId="20577"/>
          <ac:spMkLst>
            <pc:docMk/>
            <pc:sldMk cId="3900451661" sldId="340"/>
            <ac:spMk id="2" creationId="{A272F70D-53B9-C9BF-7C88-A8D664FE0094}"/>
          </ac:spMkLst>
        </pc:spChg>
      </pc:sldChg>
      <pc:sldChg chg="ord">
        <pc:chgData name="Zane Grigoroviča" userId="S::zane.grigorovica@kultura.lv::0aa0276c-fbf6-4e21-a254-22aa67ddc8b9" providerId="AD" clId="Web-{0325DB96-DA19-7D50-469C-56AAF92920E2}" dt="2024-11-05T16:56:19.097" v="0"/>
        <pc:sldMkLst>
          <pc:docMk/>
          <pc:sldMk cId="1381846159" sldId="348"/>
        </pc:sldMkLst>
      </pc:sldChg>
    </pc:docChg>
  </pc:docChgLst>
  <pc:docChgLst>
    <pc:chgData name="Anete Liepiņa" userId="S::anete.liepina@stud.lka.edu.lv::963da1cf-3fb5-4506-afd3-6995ffaeb79e" providerId="AD" clId="Web-{01CFF048-F957-1CE3-CE78-37DFE46CDD4D}"/>
    <pc:docChg chg="modSld">
      <pc:chgData name="Anete Liepiņa" userId="S::anete.liepina@stud.lka.edu.lv::963da1cf-3fb5-4506-afd3-6995ffaeb79e" providerId="AD" clId="Web-{01CFF048-F957-1CE3-CE78-37DFE46CDD4D}" dt="2024-11-04T19:32:35.045" v="2" actId="14100"/>
      <pc:docMkLst>
        <pc:docMk/>
      </pc:docMkLst>
      <pc:sldChg chg="modSp">
        <pc:chgData name="Anete Liepiņa" userId="S::anete.liepina@stud.lka.edu.lv::963da1cf-3fb5-4506-afd3-6995ffaeb79e" providerId="AD" clId="Web-{01CFF048-F957-1CE3-CE78-37DFE46CDD4D}" dt="2024-11-04T19:32:35.045" v="2" actId="14100"/>
        <pc:sldMkLst>
          <pc:docMk/>
          <pc:sldMk cId="939327965" sldId="341"/>
        </pc:sldMkLst>
        <pc:picChg chg="mod">
          <ac:chgData name="Anete Liepiņa" userId="S::anete.liepina@stud.lka.edu.lv::963da1cf-3fb5-4506-afd3-6995ffaeb79e" providerId="AD" clId="Web-{01CFF048-F957-1CE3-CE78-37DFE46CDD4D}" dt="2024-11-04T19:32:35.045" v="2" actId="14100"/>
          <ac:picMkLst>
            <pc:docMk/>
            <pc:sldMk cId="939327965" sldId="341"/>
            <ac:picMk id="7" creationId="{86DC3A8F-5973-623D-486B-2E35413F576D}"/>
          </ac:picMkLst>
        </pc:picChg>
      </pc:sldChg>
    </pc:docChg>
  </pc:docChgLst>
  <pc:docChgLst>
    <pc:chgData name="Anete Liepiņa" userId="S::anete.liepina@stud.lka.edu.lv::963da1cf-3fb5-4506-afd3-6995ffaeb79e" providerId="AD" clId="Web-{F149EF60-1613-27BE-9E66-3E12A3656890}"/>
    <pc:docChg chg="modSld">
      <pc:chgData name="Anete Liepiņa" userId="S::anete.liepina@stud.lka.edu.lv::963da1cf-3fb5-4506-afd3-6995ffaeb79e" providerId="AD" clId="Web-{F149EF60-1613-27BE-9E66-3E12A3656890}" dt="2024-11-08T08:45:02.976" v="9" actId="1076"/>
      <pc:docMkLst>
        <pc:docMk/>
      </pc:docMkLst>
      <pc:sldChg chg="modSp">
        <pc:chgData name="Anete Liepiņa" userId="S::anete.liepina@stud.lka.edu.lv::963da1cf-3fb5-4506-afd3-6995ffaeb79e" providerId="AD" clId="Web-{F149EF60-1613-27BE-9E66-3E12A3656890}" dt="2024-11-08T08:45:02.976" v="9" actId="1076"/>
        <pc:sldMkLst>
          <pc:docMk/>
          <pc:sldMk cId="2499917568" sldId="353"/>
        </pc:sldMkLst>
        <pc:spChg chg="mod">
          <ac:chgData name="Anete Liepiņa" userId="S::anete.liepina@stud.lka.edu.lv::963da1cf-3fb5-4506-afd3-6995ffaeb79e" providerId="AD" clId="Web-{F149EF60-1613-27BE-9E66-3E12A3656890}" dt="2024-11-08T08:45:02.976" v="9" actId="1076"/>
          <ac:spMkLst>
            <pc:docMk/>
            <pc:sldMk cId="2499917568" sldId="353"/>
            <ac:spMk id="2" creationId="{AA872CC1-B8AE-189A-3091-9B8FEF337DB8}"/>
          </ac:spMkLst>
        </pc:spChg>
      </pc:sldChg>
      <pc:sldChg chg="modSp">
        <pc:chgData name="Anete Liepiņa" userId="S::anete.liepina@stud.lka.edu.lv::963da1cf-3fb5-4506-afd3-6995ffaeb79e" providerId="AD" clId="Web-{F149EF60-1613-27BE-9E66-3E12A3656890}" dt="2024-11-08T08:44:58.288" v="8" actId="1076"/>
        <pc:sldMkLst>
          <pc:docMk/>
          <pc:sldMk cId="4206817723" sldId="354"/>
        </pc:sldMkLst>
        <pc:spChg chg="mod">
          <ac:chgData name="Anete Liepiņa" userId="S::anete.liepina@stud.lka.edu.lv::963da1cf-3fb5-4506-afd3-6995ffaeb79e" providerId="AD" clId="Web-{F149EF60-1613-27BE-9E66-3E12A3656890}" dt="2024-11-08T08:44:58.288" v="8" actId="1076"/>
          <ac:spMkLst>
            <pc:docMk/>
            <pc:sldMk cId="4206817723" sldId="354"/>
            <ac:spMk id="2" creationId="{B0208CEA-45EC-D955-C469-F326ECD25096}"/>
          </ac:spMkLst>
        </pc:spChg>
      </pc:sldChg>
      <pc:sldChg chg="modSp">
        <pc:chgData name="Anete Liepiņa" userId="S::anete.liepina@stud.lka.edu.lv::963da1cf-3fb5-4506-afd3-6995ffaeb79e" providerId="AD" clId="Web-{F149EF60-1613-27BE-9E66-3E12A3656890}" dt="2024-11-07T17:01:50.627" v="7"/>
        <pc:sldMkLst>
          <pc:docMk/>
          <pc:sldMk cId="657001741" sldId="355"/>
        </pc:sldMkLst>
        <pc:spChg chg="mod">
          <ac:chgData name="Anete Liepiņa" userId="S::anete.liepina@stud.lka.edu.lv::963da1cf-3fb5-4506-afd3-6995ffaeb79e" providerId="AD" clId="Web-{F149EF60-1613-27BE-9E66-3E12A3656890}" dt="2024-11-07T17:01:42.721" v="5" actId="1076"/>
          <ac:spMkLst>
            <pc:docMk/>
            <pc:sldMk cId="657001741" sldId="355"/>
            <ac:spMk id="2" creationId="{AA872CC1-B8AE-189A-3091-9B8FEF337DB8}"/>
          </ac:spMkLst>
        </pc:spChg>
        <pc:spChg chg="mod">
          <ac:chgData name="Anete Liepiņa" userId="S::anete.liepina@stud.lka.edu.lv::963da1cf-3fb5-4506-afd3-6995ffaeb79e" providerId="AD" clId="Web-{F149EF60-1613-27BE-9E66-3E12A3656890}" dt="2024-11-07T17:01:50.627" v="7"/>
          <ac:spMkLst>
            <pc:docMk/>
            <pc:sldMk cId="657001741" sldId="355"/>
            <ac:spMk id="3" creationId="{91953C82-C850-6CC3-3944-9D53195DF7A9}"/>
          </ac:spMkLst>
        </pc:spChg>
      </pc:sldChg>
    </pc:docChg>
  </pc:docChgLst>
  <pc:docChgLst>
    <pc:chgData name="Elizabete Granta" userId="S::elizabete.granta@stud.lka.edu.lv::a0da2c32-d1b7-4273-bfe3-0f6f70881b58" providerId="AD" clId="Web-{E417CD80-A095-658C-B554-06808D7F85ED}"/>
    <pc:docChg chg="modSld">
      <pc:chgData name="Elizabete Granta" userId="S::elizabete.granta@stud.lka.edu.lv::a0da2c32-d1b7-4273-bfe3-0f6f70881b58" providerId="AD" clId="Web-{E417CD80-A095-658C-B554-06808D7F85ED}" dt="2024-11-05T18:32:27.223" v="48" actId="20577"/>
      <pc:docMkLst>
        <pc:docMk/>
      </pc:docMkLst>
      <pc:sldChg chg="modSp mod setBg">
        <pc:chgData name="Elizabete Granta" userId="S::elizabete.granta@stud.lka.edu.lv::a0da2c32-d1b7-4273-bfe3-0f6f70881b58" providerId="AD" clId="Web-{E417CD80-A095-658C-B554-06808D7F85ED}" dt="2024-11-05T18:29:06.262" v="33"/>
        <pc:sldMkLst>
          <pc:docMk/>
          <pc:sldMk cId="1802967288" sldId="316"/>
        </pc:sldMkLst>
        <pc:spChg chg="mod">
          <ac:chgData name="Elizabete Granta" userId="S::elizabete.granta@stud.lka.edu.lv::a0da2c32-d1b7-4273-bfe3-0f6f70881b58" providerId="AD" clId="Web-{E417CD80-A095-658C-B554-06808D7F85ED}" dt="2024-11-05T18:27:55.759" v="29" actId="20577"/>
          <ac:spMkLst>
            <pc:docMk/>
            <pc:sldMk cId="1802967288" sldId="316"/>
            <ac:spMk id="2" creationId="{024BC5CB-7CD4-3C94-10E6-FAE44F9B116D}"/>
          </ac:spMkLst>
        </pc:spChg>
        <pc:spChg chg="mod">
          <ac:chgData name="Elizabete Granta" userId="S::elizabete.granta@stud.lka.edu.lv::a0da2c32-d1b7-4273-bfe3-0f6f70881b58" providerId="AD" clId="Web-{E417CD80-A095-658C-B554-06808D7F85ED}" dt="2024-11-05T18:28:17.479" v="32" actId="20577"/>
          <ac:spMkLst>
            <pc:docMk/>
            <pc:sldMk cId="1802967288" sldId="316"/>
            <ac:spMk id="3" creationId="{6D837B2E-CA72-02C2-9789-3F14D915D771}"/>
          </ac:spMkLst>
        </pc:spChg>
      </pc:sldChg>
      <pc:sldChg chg="modSp mod setBg">
        <pc:chgData name="Elizabete Granta" userId="S::elizabete.granta@stud.lka.edu.lv::a0da2c32-d1b7-4273-bfe3-0f6f70881b58" providerId="AD" clId="Web-{E417CD80-A095-658C-B554-06808D7F85ED}" dt="2024-11-05T18:30:04.373" v="38" actId="20577"/>
        <pc:sldMkLst>
          <pc:docMk/>
          <pc:sldMk cId="3851322324" sldId="336"/>
        </pc:sldMkLst>
        <pc:spChg chg="mod">
          <ac:chgData name="Elizabete Granta" userId="S::elizabete.granta@stud.lka.edu.lv::a0da2c32-d1b7-4273-bfe3-0f6f70881b58" providerId="AD" clId="Web-{E417CD80-A095-658C-B554-06808D7F85ED}" dt="2024-11-05T18:30:04.373" v="38" actId="20577"/>
          <ac:spMkLst>
            <pc:docMk/>
            <pc:sldMk cId="3851322324" sldId="336"/>
            <ac:spMk id="2" creationId="{A272F70D-53B9-C9BF-7C88-A8D664FE0094}"/>
          </ac:spMkLst>
        </pc:spChg>
      </pc:sldChg>
      <pc:sldChg chg="modSp mod setBg">
        <pc:chgData name="Elizabete Granta" userId="S::elizabete.granta@stud.lka.edu.lv::a0da2c32-d1b7-4273-bfe3-0f6f70881b58" providerId="AD" clId="Web-{E417CD80-A095-658C-B554-06808D7F85ED}" dt="2024-11-05T18:30:42.094" v="42" actId="20577"/>
        <pc:sldMkLst>
          <pc:docMk/>
          <pc:sldMk cId="3391225866" sldId="338"/>
        </pc:sldMkLst>
      </pc:sldChg>
      <pc:sldChg chg="modSp mod setBg">
        <pc:chgData name="Elizabete Granta" userId="S::elizabete.granta@stud.lka.edu.lv::a0da2c32-d1b7-4273-bfe3-0f6f70881b58" providerId="AD" clId="Web-{E417CD80-A095-658C-B554-06808D7F85ED}" dt="2024-11-05T18:31:07.251" v="46" actId="20577"/>
        <pc:sldMkLst>
          <pc:docMk/>
          <pc:sldMk cId="3822431950" sldId="346"/>
        </pc:sldMkLst>
        <pc:spChg chg="mod">
          <ac:chgData name="Elizabete Granta" userId="S::elizabete.granta@stud.lka.edu.lv::a0da2c32-d1b7-4273-bfe3-0f6f70881b58" providerId="AD" clId="Web-{E417CD80-A095-658C-B554-06808D7F85ED}" dt="2024-11-05T18:31:07.251" v="46" actId="20577"/>
          <ac:spMkLst>
            <pc:docMk/>
            <pc:sldMk cId="3822431950" sldId="346"/>
            <ac:spMk id="2" creationId="{24E72BF1-4F46-2958-B785-D1572CAFE43C}"/>
          </ac:spMkLst>
        </pc:spChg>
        <pc:spChg chg="mod">
          <ac:chgData name="Elizabete Granta" userId="S::elizabete.granta@stud.lka.edu.lv::a0da2c32-d1b7-4273-bfe3-0f6f70881b58" providerId="AD" clId="Web-{E417CD80-A095-658C-B554-06808D7F85ED}" dt="2024-11-05T18:31:05.407" v="45" actId="20577"/>
          <ac:spMkLst>
            <pc:docMk/>
            <pc:sldMk cId="3822431950" sldId="346"/>
            <ac:spMk id="3" creationId="{1978162D-B448-58D5-A8E7-A816E36D85B0}"/>
          </ac:spMkLst>
        </pc:spChg>
      </pc:sldChg>
      <pc:sldChg chg="modSp mod setBg">
        <pc:chgData name="Elizabete Granta" userId="S::elizabete.granta@stud.lka.edu.lv::a0da2c32-d1b7-4273-bfe3-0f6f70881b58" providerId="AD" clId="Web-{E417CD80-A095-658C-B554-06808D7F85ED}" dt="2024-11-05T18:32:27.223" v="48" actId="20577"/>
        <pc:sldMkLst>
          <pc:docMk/>
          <pc:sldMk cId="1381846159" sldId="348"/>
        </pc:sldMkLst>
        <pc:spChg chg="mod">
          <ac:chgData name="Elizabete Granta" userId="S::elizabete.granta@stud.lka.edu.lv::a0da2c32-d1b7-4273-bfe3-0f6f70881b58" providerId="AD" clId="Web-{E417CD80-A095-658C-B554-06808D7F85ED}" dt="2024-11-05T18:32:27.223" v="48" actId="20577"/>
          <ac:spMkLst>
            <pc:docMk/>
            <pc:sldMk cId="1381846159" sldId="348"/>
            <ac:spMk id="3" creationId="{8632562F-3305-4746-DD95-30D34F8C122D}"/>
          </ac:spMkLst>
        </pc:spChg>
      </pc:sldChg>
      <pc:sldChg chg="modSp">
        <pc:chgData name="Elizabete Granta" userId="S::elizabete.granta@stud.lka.edu.lv::a0da2c32-d1b7-4273-bfe3-0f6f70881b58" providerId="AD" clId="Web-{E417CD80-A095-658C-B554-06808D7F85ED}" dt="2024-11-05T18:04:37.266" v="19" actId="20577"/>
        <pc:sldMkLst>
          <pc:docMk/>
          <pc:sldMk cId="657001741" sldId="355"/>
        </pc:sldMkLst>
        <pc:spChg chg="mod">
          <ac:chgData name="Elizabete Granta" userId="S::elizabete.granta@stud.lka.edu.lv::a0da2c32-d1b7-4273-bfe3-0f6f70881b58" providerId="AD" clId="Web-{E417CD80-A095-658C-B554-06808D7F85ED}" dt="2024-11-05T18:04:37.266" v="19" actId="20577"/>
          <ac:spMkLst>
            <pc:docMk/>
            <pc:sldMk cId="657001741" sldId="355"/>
            <ac:spMk id="3" creationId="{91953C82-C850-6CC3-3944-9D53195DF7A9}"/>
          </ac:spMkLst>
        </pc:spChg>
      </pc:sldChg>
      <pc:sldChg chg="modSp">
        <pc:chgData name="Elizabete Granta" userId="S::elizabete.granta@stud.lka.edu.lv::a0da2c32-d1b7-4273-bfe3-0f6f70881b58" providerId="AD" clId="Web-{E417CD80-A095-658C-B554-06808D7F85ED}" dt="2024-11-05T18:05:12.455" v="25" actId="20577"/>
        <pc:sldMkLst>
          <pc:docMk/>
          <pc:sldMk cId="3103498453" sldId="357"/>
        </pc:sldMkLst>
        <pc:spChg chg="mod">
          <ac:chgData name="Elizabete Granta" userId="S::elizabete.granta@stud.lka.edu.lv::a0da2c32-d1b7-4273-bfe3-0f6f70881b58" providerId="AD" clId="Web-{E417CD80-A095-658C-B554-06808D7F85ED}" dt="2024-11-05T18:05:12.455" v="25" actId="20577"/>
          <ac:spMkLst>
            <pc:docMk/>
            <pc:sldMk cId="3103498453" sldId="357"/>
            <ac:spMk id="3" creationId="{91953C82-C850-6CC3-3944-9D53195DF7A9}"/>
          </ac:spMkLst>
        </pc:spChg>
      </pc:sldChg>
    </pc:docChg>
  </pc:docChgLst>
  <pc:docChgLst>
    <pc:chgData name="Zane Grigoroviča" userId="S::zane.grigorovica@kultura.lv::0aa0276c-fbf6-4e21-a254-22aa67ddc8b9" providerId="AD" clId="Web-{468D1137-1E6C-6F0A-C8B9-8A408020DD63}"/>
    <pc:docChg chg="modSld">
      <pc:chgData name="Zane Grigoroviča" userId="S::zane.grigorovica@kultura.lv::0aa0276c-fbf6-4e21-a254-22aa67ddc8b9" providerId="AD" clId="Web-{468D1137-1E6C-6F0A-C8B9-8A408020DD63}" dt="2024-10-31T16:39:23.155" v="34" actId="20577"/>
      <pc:docMkLst>
        <pc:docMk/>
      </pc:docMkLst>
      <pc:sldChg chg="delSp modSp">
        <pc:chgData name="Zane Grigoroviča" userId="S::zane.grigorovica@kultura.lv::0aa0276c-fbf6-4e21-a254-22aa67ddc8b9" providerId="AD" clId="Web-{468D1137-1E6C-6F0A-C8B9-8A408020DD63}" dt="2024-10-31T16:39:23.155" v="34" actId="20577"/>
        <pc:sldMkLst>
          <pc:docMk/>
          <pc:sldMk cId="3900451661" sldId="340"/>
        </pc:sldMkLst>
        <pc:spChg chg="mod">
          <ac:chgData name="Zane Grigoroviča" userId="S::zane.grigorovica@kultura.lv::0aa0276c-fbf6-4e21-a254-22aa67ddc8b9" providerId="AD" clId="Web-{468D1137-1E6C-6F0A-C8B9-8A408020DD63}" dt="2024-10-31T16:39:23.155" v="34" actId="20577"/>
          <ac:spMkLst>
            <pc:docMk/>
            <pc:sldMk cId="3900451661" sldId="340"/>
            <ac:spMk id="2" creationId="{A272F70D-53B9-C9BF-7C88-A8D664FE0094}"/>
          </ac:spMkLst>
        </pc:spChg>
      </pc:sldChg>
    </pc:docChg>
  </pc:docChgLst>
  <pc:docChgLst>
    <pc:chgData name="Sanda Paukšte" userId="S::sanda.paukste@stud.lka.edu.lv::343c77c9-7b58-46e6-aa18-573db7012ddd" providerId="AD" clId="Web-{20EDB029-DEDC-8F76-25C4-6653654542B5}"/>
    <pc:docChg chg="modSld">
      <pc:chgData name="Sanda Paukšte" userId="S::sanda.paukste@stud.lka.edu.lv::343c77c9-7b58-46e6-aa18-573db7012ddd" providerId="AD" clId="Web-{20EDB029-DEDC-8F76-25C4-6653654542B5}" dt="2025-05-16T09:27:24.639" v="1"/>
      <pc:docMkLst>
        <pc:docMk/>
      </pc:docMkLst>
      <pc:sldChg chg="addSp delSp">
        <pc:chgData name="Sanda Paukšte" userId="S::sanda.paukste@stud.lka.edu.lv::343c77c9-7b58-46e6-aa18-573db7012ddd" providerId="AD" clId="Web-{20EDB029-DEDC-8F76-25C4-6653654542B5}" dt="2025-05-16T09:27:24.639" v="1"/>
        <pc:sldMkLst>
          <pc:docMk/>
          <pc:sldMk cId="939327965" sldId="341"/>
        </pc:sldMkLst>
        <pc:picChg chg="add del">
          <ac:chgData name="Sanda Paukšte" userId="S::sanda.paukste@stud.lka.edu.lv::343c77c9-7b58-46e6-aa18-573db7012ddd" providerId="AD" clId="Web-{20EDB029-DEDC-8F76-25C4-6653654542B5}" dt="2025-05-16T09:27:24.639" v="1"/>
          <ac:picMkLst>
            <pc:docMk/>
            <pc:sldMk cId="939327965" sldId="341"/>
            <ac:picMk id="7" creationId="{86DC3A8F-5973-623D-486B-2E35413F576D}"/>
          </ac:picMkLst>
        </pc:picChg>
      </pc:sldChg>
    </pc:docChg>
  </pc:docChgLst>
  <pc:docChgLst>
    <pc:chgData name="Elizabete Granta" userId="S::elizabete.granta@stud.lka.edu.lv::a0da2c32-d1b7-4273-bfe3-0f6f70881b58" providerId="AD" clId="Web-{0234B6F1-07E1-D928-B73E-38BC5674A604}"/>
    <pc:docChg chg="delSld modSld">
      <pc:chgData name="Elizabete Granta" userId="S::elizabete.granta@stud.lka.edu.lv::a0da2c32-d1b7-4273-bfe3-0f6f70881b58" providerId="AD" clId="Web-{0234B6F1-07E1-D928-B73E-38BC5674A604}" dt="2024-11-06T11:57:12.759" v="166" actId="20577"/>
      <pc:docMkLst>
        <pc:docMk/>
      </pc:docMkLst>
      <pc:sldChg chg="modSp mod setBg">
        <pc:chgData name="Elizabete Granta" userId="S::elizabete.granta@stud.lka.edu.lv::a0da2c32-d1b7-4273-bfe3-0f6f70881b58" providerId="AD" clId="Web-{0234B6F1-07E1-D928-B73E-38BC5674A604}" dt="2024-11-06T11:43:26.047" v="14" actId="20577"/>
        <pc:sldMkLst>
          <pc:docMk/>
          <pc:sldMk cId="1802967288" sldId="316"/>
        </pc:sldMkLst>
        <pc:spChg chg="mod">
          <ac:chgData name="Elizabete Granta" userId="S::elizabete.granta@stud.lka.edu.lv::a0da2c32-d1b7-4273-bfe3-0f6f70881b58" providerId="AD" clId="Web-{0234B6F1-07E1-D928-B73E-38BC5674A604}" dt="2024-11-06T11:43:13.094" v="12" actId="20577"/>
          <ac:spMkLst>
            <pc:docMk/>
            <pc:sldMk cId="1802967288" sldId="316"/>
            <ac:spMk id="2" creationId="{024BC5CB-7CD4-3C94-10E6-FAE44F9B116D}"/>
          </ac:spMkLst>
        </pc:spChg>
        <pc:spChg chg="mod">
          <ac:chgData name="Elizabete Granta" userId="S::elizabete.granta@stud.lka.edu.lv::a0da2c32-d1b7-4273-bfe3-0f6f70881b58" providerId="AD" clId="Web-{0234B6F1-07E1-D928-B73E-38BC5674A604}" dt="2024-11-06T11:43:26.047" v="14" actId="20577"/>
          <ac:spMkLst>
            <pc:docMk/>
            <pc:sldMk cId="1802967288" sldId="316"/>
            <ac:spMk id="3" creationId="{6D837B2E-CA72-02C2-9789-3F14D915D771}"/>
          </ac:spMkLst>
        </pc:spChg>
        <pc:picChg chg="mod">
          <ac:chgData name="Elizabete Granta" userId="S::elizabete.granta@stud.lka.edu.lv::a0da2c32-d1b7-4273-bfe3-0f6f70881b58" providerId="AD" clId="Web-{0234B6F1-07E1-D928-B73E-38BC5674A604}" dt="2024-11-06T11:42:15.154" v="7"/>
          <ac:picMkLst>
            <pc:docMk/>
            <pc:sldMk cId="1802967288" sldId="316"/>
            <ac:picMk id="5" creationId="{9F80E278-64A9-D9F2-F81E-34CE44FD658D}"/>
          </ac:picMkLst>
        </pc:picChg>
      </pc:sldChg>
      <pc:sldChg chg="addSp modSp">
        <pc:chgData name="Elizabete Granta" userId="S::elizabete.granta@stud.lka.edu.lv::a0da2c32-d1b7-4273-bfe3-0f6f70881b58" providerId="AD" clId="Web-{0234B6F1-07E1-D928-B73E-38BC5674A604}" dt="2024-11-06T11:46:17.271" v="68"/>
        <pc:sldMkLst>
          <pc:docMk/>
          <pc:sldMk cId="3851322324" sldId="336"/>
        </pc:sldMkLst>
        <pc:spChg chg="mod">
          <ac:chgData name="Elizabete Granta" userId="S::elizabete.granta@stud.lka.edu.lv::a0da2c32-d1b7-4273-bfe3-0f6f70881b58" providerId="AD" clId="Web-{0234B6F1-07E1-D928-B73E-38BC5674A604}" dt="2024-11-06T11:46:17.271" v="68"/>
          <ac:spMkLst>
            <pc:docMk/>
            <pc:sldMk cId="3851322324" sldId="336"/>
            <ac:spMk id="2" creationId="{A272F70D-53B9-C9BF-7C88-A8D664FE0094}"/>
          </ac:spMkLst>
        </pc:spChg>
        <pc:spChg chg="add mod">
          <ac:chgData name="Elizabete Granta" userId="S::elizabete.granta@stud.lka.edu.lv::a0da2c32-d1b7-4273-bfe3-0f6f70881b58" providerId="AD" clId="Web-{0234B6F1-07E1-D928-B73E-38BC5674A604}" dt="2024-11-06T11:45:32.973" v="59" actId="20577"/>
          <ac:spMkLst>
            <pc:docMk/>
            <pc:sldMk cId="3851322324" sldId="336"/>
            <ac:spMk id="3" creationId="{AA596F74-E164-FE56-6B07-E30FC71D6A43}"/>
          </ac:spMkLst>
        </pc:spChg>
      </pc:sldChg>
      <pc:sldChg chg="modSp del">
        <pc:chgData name="Elizabete Granta" userId="S::elizabete.granta@stud.lka.edu.lv::a0da2c32-d1b7-4273-bfe3-0f6f70881b58" providerId="AD" clId="Web-{0234B6F1-07E1-D928-B73E-38BC5674A604}" dt="2024-11-06T11:47:34.945" v="76"/>
        <pc:sldMkLst>
          <pc:docMk/>
          <pc:sldMk cId="3391225866" sldId="338"/>
        </pc:sldMkLst>
      </pc:sldChg>
      <pc:sldChg chg="modSp">
        <pc:chgData name="Elizabete Granta" userId="S::elizabete.granta@stud.lka.edu.lv::a0da2c32-d1b7-4273-bfe3-0f6f70881b58" providerId="AD" clId="Web-{0234B6F1-07E1-D928-B73E-38BC5674A604}" dt="2024-11-06T11:47:48.258" v="80" actId="20577"/>
        <pc:sldMkLst>
          <pc:docMk/>
          <pc:sldMk cId="3822431950" sldId="346"/>
        </pc:sldMkLst>
        <pc:spChg chg="mod">
          <ac:chgData name="Elizabete Granta" userId="S::elizabete.granta@stud.lka.edu.lv::a0da2c32-d1b7-4273-bfe3-0f6f70881b58" providerId="AD" clId="Web-{0234B6F1-07E1-D928-B73E-38BC5674A604}" dt="2024-11-06T11:47:48.258" v="80" actId="20577"/>
          <ac:spMkLst>
            <pc:docMk/>
            <pc:sldMk cId="3822431950" sldId="346"/>
            <ac:spMk id="2" creationId="{24E72BF1-4F46-2958-B785-D1572CAFE43C}"/>
          </ac:spMkLst>
        </pc:spChg>
      </pc:sldChg>
      <pc:sldChg chg="modSp">
        <pc:chgData name="Elizabete Granta" userId="S::elizabete.granta@stud.lka.edu.lv::a0da2c32-d1b7-4273-bfe3-0f6f70881b58" providerId="AD" clId="Web-{0234B6F1-07E1-D928-B73E-38BC5674A604}" dt="2024-11-06T11:46:39.584" v="72" actId="20577"/>
        <pc:sldMkLst>
          <pc:docMk/>
          <pc:sldMk cId="2431255095" sldId="347"/>
        </pc:sldMkLst>
        <pc:spChg chg="mod">
          <ac:chgData name="Elizabete Granta" userId="S::elizabete.granta@stud.lka.edu.lv::a0da2c32-d1b7-4273-bfe3-0f6f70881b58" providerId="AD" clId="Web-{0234B6F1-07E1-D928-B73E-38BC5674A604}" dt="2024-11-06T11:46:39.584" v="72" actId="20577"/>
          <ac:spMkLst>
            <pc:docMk/>
            <pc:sldMk cId="2431255095" sldId="347"/>
            <ac:spMk id="3" creationId="{8632562F-3305-4746-DD95-30D34F8C122D}"/>
          </ac:spMkLst>
        </pc:spChg>
      </pc:sldChg>
      <pc:sldChg chg="modSp mod setBg">
        <pc:chgData name="Elizabete Granta" userId="S::elizabete.granta@stud.lka.edu.lv::a0da2c32-d1b7-4273-bfe3-0f6f70881b58" providerId="AD" clId="Web-{0234B6F1-07E1-D928-B73E-38BC5674A604}" dt="2024-11-06T11:51:25.796" v="103" actId="20577"/>
        <pc:sldMkLst>
          <pc:docMk/>
          <pc:sldMk cId="386295181" sldId="349"/>
        </pc:sldMkLst>
        <pc:spChg chg="mod">
          <ac:chgData name="Elizabete Granta" userId="S::elizabete.granta@stud.lka.edu.lv::a0da2c32-d1b7-4273-bfe3-0f6f70881b58" providerId="AD" clId="Web-{0234B6F1-07E1-D928-B73E-38BC5674A604}" dt="2024-11-06T11:51:21.530" v="102" actId="20577"/>
          <ac:spMkLst>
            <pc:docMk/>
            <pc:sldMk cId="386295181" sldId="349"/>
            <ac:spMk id="2" creationId="{AA872CC1-B8AE-189A-3091-9B8FEF337DB8}"/>
          </ac:spMkLst>
        </pc:spChg>
        <pc:spChg chg="mod">
          <ac:chgData name="Elizabete Granta" userId="S::elizabete.granta@stud.lka.edu.lv::a0da2c32-d1b7-4273-bfe3-0f6f70881b58" providerId="AD" clId="Web-{0234B6F1-07E1-D928-B73E-38BC5674A604}" dt="2024-11-06T11:51:25.796" v="103" actId="20577"/>
          <ac:spMkLst>
            <pc:docMk/>
            <pc:sldMk cId="386295181" sldId="349"/>
            <ac:spMk id="3" creationId="{91953C82-C850-6CC3-3944-9D53195DF7A9}"/>
          </ac:spMkLst>
        </pc:spChg>
      </pc:sldChg>
      <pc:sldChg chg="modSp mod setBg">
        <pc:chgData name="Elizabete Granta" userId="S::elizabete.granta@stud.lka.edu.lv::a0da2c32-d1b7-4273-bfe3-0f6f70881b58" providerId="AD" clId="Web-{0234B6F1-07E1-D928-B73E-38BC5674A604}" dt="2024-11-06T11:53:07.018" v="114" actId="20577"/>
        <pc:sldMkLst>
          <pc:docMk/>
          <pc:sldMk cId="343649720" sldId="350"/>
        </pc:sldMkLst>
        <pc:spChg chg="mod">
          <ac:chgData name="Elizabete Granta" userId="S::elizabete.granta@stud.lka.edu.lv::a0da2c32-d1b7-4273-bfe3-0f6f70881b58" providerId="AD" clId="Web-{0234B6F1-07E1-D928-B73E-38BC5674A604}" dt="2024-11-06T11:52:37.829" v="112" actId="20577"/>
          <ac:spMkLst>
            <pc:docMk/>
            <pc:sldMk cId="343649720" sldId="350"/>
            <ac:spMk id="2" creationId="{AA872CC1-B8AE-189A-3091-9B8FEF337DB8}"/>
          </ac:spMkLst>
        </pc:spChg>
        <pc:spChg chg="mod">
          <ac:chgData name="Elizabete Granta" userId="S::elizabete.granta@stud.lka.edu.lv::a0da2c32-d1b7-4273-bfe3-0f6f70881b58" providerId="AD" clId="Web-{0234B6F1-07E1-D928-B73E-38BC5674A604}" dt="2024-11-06T11:53:07.018" v="114" actId="20577"/>
          <ac:spMkLst>
            <pc:docMk/>
            <pc:sldMk cId="343649720" sldId="350"/>
            <ac:spMk id="3" creationId="{91953C82-C850-6CC3-3944-9D53195DF7A9}"/>
          </ac:spMkLst>
        </pc:spChg>
      </pc:sldChg>
      <pc:sldChg chg="modSp mod setBg">
        <pc:chgData name="Elizabete Granta" userId="S::elizabete.granta@stud.lka.edu.lv::a0da2c32-d1b7-4273-bfe3-0f6f70881b58" providerId="AD" clId="Web-{0234B6F1-07E1-D928-B73E-38BC5674A604}" dt="2024-11-06T11:53:59.535" v="123"/>
        <pc:sldMkLst>
          <pc:docMk/>
          <pc:sldMk cId="4148768065" sldId="351"/>
        </pc:sldMkLst>
        <pc:spChg chg="mod">
          <ac:chgData name="Elizabete Granta" userId="S::elizabete.granta@stud.lka.edu.lv::a0da2c32-d1b7-4273-bfe3-0f6f70881b58" providerId="AD" clId="Web-{0234B6F1-07E1-D928-B73E-38BC5674A604}" dt="2024-11-06T11:53:51.550" v="120" actId="20577"/>
          <ac:spMkLst>
            <pc:docMk/>
            <pc:sldMk cId="4148768065" sldId="351"/>
            <ac:spMk id="2" creationId="{AA872CC1-B8AE-189A-3091-9B8FEF337DB8}"/>
          </ac:spMkLst>
        </pc:spChg>
        <pc:spChg chg="mod">
          <ac:chgData name="Elizabete Granta" userId="S::elizabete.granta@stud.lka.edu.lv::a0da2c32-d1b7-4273-bfe3-0f6f70881b58" providerId="AD" clId="Web-{0234B6F1-07E1-D928-B73E-38BC5674A604}" dt="2024-11-06T11:53:54.925" v="122" actId="20577"/>
          <ac:spMkLst>
            <pc:docMk/>
            <pc:sldMk cId="4148768065" sldId="351"/>
            <ac:spMk id="3" creationId="{91953C82-C850-6CC3-3944-9D53195DF7A9}"/>
          </ac:spMkLst>
        </pc:spChg>
      </pc:sldChg>
      <pc:sldChg chg="modSp mod setBg">
        <pc:chgData name="Elizabete Granta" userId="S::elizabete.granta@stud.lka.edu.lv::a0da2c32-d1b7-4273-bfe3-0f6f70881b58" providerId="AD" clId="Web-{0234B6F1-07E1-D928-B73E-38BC5674A604}" dt="2024-11-06T11:53:29.159" v="117" actId="20577"/>
        <pc:sldMkLst>
          <pc:docMk/>
          <pc:sldMk cId="3543574005" sldId="352"/>
        </pc:sldMkLst>
      </pc:sldChg>
      <pc:sldChg chg="modSp mod setBg">
        <pc:chgData name="Elizabete Granta" userId="S::elizabete.granta@stud.lka.edu.lv::a0da2c32-d1b7-4273-bfe3-0f6f70881b58" providerId="AD" clId="Web-{0234B6F1-07E1-D928-B73E-38BC5674A604}" dt="2024-11-06T11:51:12.389" v="100" actId="20577"/>
        <pc:sldMkLst>
          <pc:docMk/>
          <pc:sldMk cId="2499917568" sldId="353"/>
        </pc:sldMkLst>
        <pc:spChg chg="mod">
          <ac:chgData name="Elizabete Granta" userId="S::elizabete.granta@stud.lka.edu.lv::a0da2c32-d1b7-4273-bfe3-0f6f70881b58" providerId="AD" clId="Web-{0234B6F1-07E1-D928-B73E-38BC5674A604}" dt="2024-11-06T11:51:12.389" v="100" actId="20577"/>
          <ac:spMkLst>
            <pc:docMk/>
            <pc:sldMk cId="2499917568" sldId="353"/>
            <ac:spMk id="2" creationId="{AA872CC1-B8AE-189A-3091-9B8FEF337DB8}"/>
          </ac:spMkLst>
        </pc:spChg>
      </pc:sldChg>
      <pc:sldChg chg="modSp mod setBg">
        <pc:chgData name="Elizabete Granta" userId="S::elizabete.granta@stud.lka.edu.lv::a0da2c32-d1b7-4273-bfe3-0f6f70881b58" providerId="AD" clId="Web-{0234B6F1-07E1-D928-B73E-38BC5674A604}" dt="2024-11-06T11:53:38.628" v="119"/>
        <pc:sldMkLst>
          <pc:docMk/>
          <pc:sldMk cId="4206817723" sldId="354"/>
        </pc:sldMkLst>
        <pc:spChg chg="mod">
          <ac:chgData name="Elizabete Granta" userId="S::elizabete.granta@stud.lka.edu.lv::a0da2c32-d1b7-4273-bfe3-0f6f70881b58" providerId="AD" clId="Web-{0234B6F1-07E1-D928-B73E-38BC5674A604}" dt="2024-11-06T11:53:34.237" v="118" actId="20577"/>
          <ac:spMkLst>
            <pc:docMk/>
            <pc:sldMk cId="4206817723" sldId="354"/>
            <ac:spMk id="2" creationId="{B0208CEA-45EC-D955-C469-F326ECD25096}"/>
          </ac:spMkLst>
        </pc:spChg>
      </pc:sldChg>
      <pc:sldChg chg="modSp mod setBg">
        <pc:chgData name="Elizabete Granta" userId="S::elizabete.granta@stud.lka.edu.lv::a0da2c32-d1b7-4273-bfe3-0f6f70881b58" providerId="AD" clId="Web-{0234B6F1-07E1-D928-B73E-38BC5674A604}" dt="2024-11-06T11:54:25.942" v="129"/>
        <pc:sldMkLst>
          <pc:docMk/>
          <pc:sldMk cId="657001741" sldId="355"/>
        </pc:sldMkLst>
        <pc:spChg chg="mod">
          <ac:chgData name="Elizabete Granta" userId="S::elizabete.granta@stud.lka.edu.lv::a0da2c32-d1b7-4273-bfe3-0f6f70881b58" providerId="AD" clId="Web-{0234B6F1-07E1-D928-B73E-38BC5674A604}" dt="2024-11-06T11:54:10.738" v="126" actId="20577"/>
          <ac:spMkLst>
            <pc:docMk/>
            <pc:sldMk cId="657001741" sldId="355"/>
            <ac:spMk id="2" creationId="{AA872CC1-B8AE-189A-3091-9B8FEF337DB8}"/>
          </ac:spMkLst>
        </pc:spChg>
        <pc:spChg chg="mod">
          <ac:chgData name="Elizabete Granta" userId="S::elizabete.granta@stud.lka.edu.lv::a0da2c32-d1b7-4273-bfe3-0f6f70881b58" providerId="AD" clId="Web-{0234B6F1-07E1-D928-B73E-38BC5674A604}" dt="2024-11-06T11:54:06.863" v="125" actId="20577"/>
          <ac:spMkLst>
            <pc:docMk/>
            <pc:sldMk cId="657001741" sldId="355"/>
            <ac:spMk id="3" creationId="{91953C82-C850-6CC3-3944-9D53195DF7A9}"/>
          </ac:spMkLst>
        </pc:spChg>
      </pc:sldChg>
      <pc:sldChg chg="modSp mod setBg">
        <pc:chgData name="Elizabete Granta" userId="S::elizabete.granta@stud.lka.edu.lv::a0da2c32-d1b7-4273-bfe3-0f6f70881b58" providerId="AD" clId="Web-{0234B6F1-07E1-D928-B73E-38BC5674A604}" dt="2024-11-06T11:54:19.176" v="128"/>
        <pc:sldMkLst>
          <pc:docMk/>
          <pc:sldMk cId="2471750164" sldId="356"/>
        </pc:sldMkLst>
        <pc:spChg chg="mod">
          <ac:chgData name="Elizabete Granta" userId="S::elizabete.granta@stud.lka.edu.lv::a0da2c32-d1b7-4273-bfe3-0f6f70881b58" providerId="AD" clId="Web-{0234B6F1-07E1-D928-B73E-38BC5674A604}" dt="2024-11-06T11:54:15.676" v="127" actId="20577"/>
          <ac:spMkLst>
            <pc:docMk/>
            <pc:sldMk cId="2471750164" sldId="356"/>
            <ac:spMk id="2" creationId="{B0208CEA-45EC-D955-C469-F326ECD25096}"/>
          </ac:spMkLst>
        </pc:spChg>
      </pc:sldChg>
      <pc:sldChg chg="modSp mod setBg">
        <pc:chgData name="Elizabete Granta" userId="S::elizabete.granta@stud.lka.edu.lv::a0da2c32-d1b7-4273-bfe3-0f6f70881b58" providerId="AD" clId="Web-{0234B6F1-07E1-D928-B73E-38BC5674A604}" dt="2024-11-06T11:56:42.024" v="154" actId="20577"/>
        <pc:sldMkLst>
          <pc:docMk/>
          <pc:sldMk cId="3103498453" sldId="357"/>
        </pc:sldMkLst>
        <pc:spChg chg="mod">
          <ac:chgData name="Elizabete Granta" userId="S::elizabete.granta@stud.lka.edu.lv::a0da2c32-d1b7-4273-bfe3-0f6f70881b58" providerId="AD" clId="Web-{0234B6F1-07E1-D928-B73E-38BC5674A604}" dt="2024-11-06T11:56:28.945" v="151" actId="20577"/>
          <ac:spMkLst>
            <pc:docMk/>
            <pc:sldMk cId="3103498453" sldId="357"/>
            <ac:spMk id="2" creationId="{AA872CC1-B8AE-189A-3091-9B8FEF337DB8}"/>
          </ac:spMkLst>
        </pc:spChg>
        <pc:spChg chg="mod">
          <ac:chgData name="Elizabete Granta" userId="S::elizabete.granta@stud.lka.edu.lv::a0da2c32-d1b7-4273-bfe3-0f6f70881b58" providerId="AD" clId="Web-{0234B6F1-07E1-D928-B73E-38BC5674A604}" dt="2024-11-06T11:56:25.445" v="150" actId="20577"/>
          <ac:spMkLst>
            <pc:docMk/>
            <pc:sldMk cId="3103498453" sldId="357"/>
            <ac:spMk id="3" creationId="{91953C82-C850-6CC3-3944-9D53195DF7A9}"/>
          </ac:spMkLst>
        </pc:spChg>
        <pc:spChg chg="mod">
          <ac:chgData name="Elizabete Granta" userId="S::elizabete.granta@stud.lka.edu.lv::a0da2c32-d1b7-4273-bfe3-0f6f70881b58" providerId="AD" clId="Web-{0234B6F1-07E1-D928-B73E-38BC5674A604}" dt="2024-11-06T11:56:42.024" v="154" actId="20577"/>
          <ac:spMkLst>
            <pc:docMk/>
            <pc:sldMk cId="3103498453" sldId="357"/>
            <ac:spMk id="5" creationId="{AE2D3BBE-06D9-CEE9-1328-44ECF14F3801}"/>
          </ac:spMkLst>
        </pc:spChg>
      </pc:sldChg>
      <pc:sldChg chg="modSp">
        <pc:chgData name="Elizabete Granta" userId="S::elizabete.granta@stud.lka.edu.lv::a0da2c32-d1b7-4273-bfe3-0f6f70881b58" providerId="AD" clId="Web-{0234B6F1-07E1-D928-B73E-38BC5674A604}" dt="2024-11-06T11:57:12.759" v="166" actId="20577"/>
        <pc:sldMkLst>
          <pc:docMk/>
          <pc:sldMk cId="886850619" sldId="358"/>
        </pc:sldMkLst>
        <pc:spChg chg="mod">
          <ac:chgData name="Elizabete Granta" userId="S::elizabete.granta@stud.lka.edu.lv::a0da2c32-d1b7-4273-bfe3-0f6f70881b58" providerId="AD" clId="Web-{0234B6F1-07E1-D928-B73E-38BC5674A604}" dt="2024-11-06T11:57:12.759" v="166" actId="20577"/>
          <ac:spMkLst>
            <pc:docMk/>
            <pc:sldMk cId="886850619" sldId="358"/>
            <ac:spMk id="3" creationId="{91953C82-C850-6CC3-3944-9D53195DF7A9}"/>
          </ac:spMkLst>
        </pc:spChg>
        <pc:spChg chg="mod">
          <ac:chgData name="Elizabete Granta" userId="S::elizabete.granta@stud.lka.edu.lv::a0da2c32-d1b7-4273-bfe3-0f6f70881b58" providerId="AD" clId="Web-{0234B6F1-07E1-D928-B73E-38BC5674A604}" dt="2024-11-06T11:56:56.774" v="157" actId="20577"/>
          <ac:spMkLst>
            <pc:docMk/>
            <pc:sldMk cId="886850619" sldId="358"/>
            <ac:spMk id="4" creationId="{9CD4CA99-A5D5-E1D2-7F01-A74EE57C118D}"/>
          </ac:spMkLst>
        </pc:spChg>
      </pc:sldChg>
      <pc:sldChg chg="modSp mod setBg">
        <pc:chgData name="Elizabete Granta" userId="S::elizabete.granta@stud.lka.edu.lv::a0da2c32-d1b7-4273-bfe3-0f6f70881b58" providerId="AD" clId="Web-{0234B6F1-07E1-D928-B73E-38BC5674A604}" dt="2024-11-06T11:56:08.164" v="146" actId="20577"/>
        <pc:sldMkLst>
          <pc:docMk/>
          <pc:sldMk cId="2391913213" sldId="361"/>
        </pc:sldMkLst>
        <pc:spChg chg="mod">
          <ac:chgData name="Elizabete Granta" userId="S::elizabete.granta@stud.lka.edu.lv::a0da2c32-d1b7-4273-bfe3-0f6f70881b58" providerId="AD" clId="Web-{0234B6F1-07E1-D928-B73E-38BC5674A604}" dt="2024-11-06T11:54:43.099" v="130" actId="20577"/>
          <ac:spMkLst>
            <pc:docMk/>
            <pc:sldMk cId="2391913213" sldId="361"/>
            <ac:spMk id="2" creationId="{AA872CC1-B8AE-189A-3091-9B8FEF337DB8}"/>
          </ac:spMkLst>
        </pc:spChg>
        <pc:spChg chg="mod">
          <ac:chgData name="Elizabete Granta" userId="S::elizabete.granta@stud.lka.edu.lv::a0da2c32-d1b7-4273-bfe3-0f6f70881b58" providerId="AD" clId="Web-{0234B6F1-07E1-D928-B73E-38BC5674A604}" dt="2024-11-06T11:56:08.164" v="146" actId="20577"/>
          <ac:spMkLst>
            <pc:docMk/>
            <pc:sldMk cId="2391913213" sldId="361"/>
            <ac:spMk id="3" creationId="{91953C82-C850-6CC3-3944-9D53195DF7A9}"/>
          </ac:spMkLst>
        </pc:spChg>
        <pc:spChg chg="mod">
          <ac:chgData name="Elizabete Granta" userId="S::elizabete.granta@stud.lka.edu.lv::a0da2c32-d1b7-4273-bfe3-0f6f70881b58" providerId="AD" clId="Web-{0234B6F1-07E1-D928-B73E-38BC5674A604}" dt="2024-11-06T11:56:03.757" v="144" actId="20577"/>
          <ac:spMkLst>
            <pc:docMk/>
            <pc:sldMk cId="2391913213" sldId="361"/>
            <ac:spMk id="6" creationId="{6151E671-C8B4-1387-FF09-B0EB06C70F39}"/>
          </ac:spMkLst>
        </pc:spChg>
      </pc:sldChg>
    </pc:docChg>
  </pc:docChgLst>
  <pc:docChgLst>
    <pc:chgData name="Anete Liepiņa" userId="S::anete.liepina@stud.lka.edu.lv::963da1cf-3fb5-4506-afd3-6995ffaeb79e" providerId="AD" clId="Web-{3BAFCC02-A4A0-F26C-CE1B-1FE62ACA1013}"/>
    <pc:docChg chg="addSld delSld modSld">
      <pc:chgData name="Anete Liepiņa" userId="S::anete.liepina@stud.lka.edu.lv::963da1cf-3fb5-4506-afd3-6995ffaeb79e" providerId="AD" clId="Web-{3BAFCC02-A4A0-F26C-CE1B-1FE62ACA1013}" dt="2024-11-07T10:24:14.381" v="76" actId="20577"/>
      <pc:docMkLst>
        <pc:docMk/>
      </pc:docMkLst>
      <pc:sldChg chg="del">
        <pc:chgData name="Anete Liepiņa" userId="S::anete.liepina@stud.lka.edu.lv::963da1cf-3fb5-4506-afd3-6995ffaeb79e" providerId="AD" clId="Web-{3BAFCC02-A4A0-F26C-CE1B-1FE62ACA1013}" dt="2024-11-06T19:58:07.455" v="0"/>
        <pc:sldMkLst>
          <pc:docMk/>
          <pc:sldMk cId="1157890011" sldId="343"/>
        </pc:sldMkLst>
      </pc:sldChg>
      <pc:sldChg chg="modSp">
        <pc:chgData name="Anete Liepiņa" userId="S::anete.liepina@stud.lka.edu.lv::963da1cf-3fb5-4506-afd3-6995ffaeb79e" providerId="AD" clId="Web-{3BAFCC02-A4A0-F26C-CE1B-1FE62ACA1013}" dt="2024-11-06T21:05:01.984" v="43" actId="20577"/>
        <pc:sldMkLst>
          <pc:docMk/>
          <pc:sldMk cId="343649720" sldId="350"/>
        </pc:sldMkLst>
        <pc:spChg chg="mod">
          <ac:chgData name="Anete Liepiņa" userId="S::anete.liepina@stud.lka.edu.lv::963da1cf-3fb5-4506-afd3-6995ffaeb79e" providerId="AD" clId="Web-{3BAFCC02-A4A0-F26C-CE1B-1FE62ACA1013}" dt="2024-11-06T21:05:01.984" v="43" actId="20577"/>
          <ac:spMkLst>
            <pc:docMk/>
            <pc:sldMk cId="343649720" sldId="350"/>
            <ac:spMk id="3" creationId="{91953C82-C850-6CC3-3944-9D53195DF7A9}"/>
          </ac:spMkLst>
        </pc:spChg>
      </pc:sldChg>
      <pc:sldChg chg="modSp">
        <pc:chgData name="Anete Liepiņa" userId="S::anete.liepina@stud.lka.edu.lv::963da1cf-3fb5-4506-afd3-6995ffaeb79e" providerId="AD" clId="Web-{3BAFCC02-A4A0-F26C-CE1B-1FE62ACA1013}" dt="2024-11-07T10:24:01.256" v="73" actId="20577"/>
        <pc:sldMkLst>
          <pc:docMk/>
          <pc:sldMk cId="4148768065" sldId="351"/>
        </pc:sldMkLst>
        <pc:spChg chg="mod">
          <ac:chgData name="Anete Liepiņa" userId="S::anete.liepina@stud.lka.edu.lv::963da1cf-3fb5-4506-afd3-6995ffaeb79e" providerId="AD" clId="Web-{3BAFCC02-A4A0-F26C-CE1B-1FE62ACA1013}" dt="2024-11-07T10:24:01.256" v="73" actId="20577"/>
          <ac:spMkLst>
            <pc:docMk/>
            <pc:sldMk cId="4148768065" sldId="351"/>
            <ac:spMk id="3" creationId="{91953C82-C850-6CC3-3944-9D53195DF7A9}"/>
          </ac:spMkLst>
        </pc:spChg>
      </pc:sldChg>
      <pc:sldChg chg="modSp">
        <pc:chgData name="Anete Liepiņa" userId="S::anete.liepina@stud.lka.edu.lv::963da1cf-3fb5-4506-afd3-6995ffaeb79e" providerId="AD" clId="Web-{3BAFCC02-A4A0-F26C-CE1B-1FE62ACA1013}" dt="2024-11-06T21:06:02.314" v="57" actId="20577"/>
        <pc:sldMkLst>
          <pc:docMk/>
          <pc:sldMk cId="3543574005" sldId="352"/>
        </pc:sldMkLst>
      </pc:sldChg>
      <pc:sldChg chg="addSp delSp modSp add del">
        <pc:chgData name="Anete Liepiņa" userId="S::anete.liepina@stud.lka.edu.lv::963da1cf-3fb5-4506-afd3-6995ffaeb79e" providerId="AD" clId="Web-{3BAFCC02-A4A0-F26C-CE1B-1FE62ACA1013}" dt="2024-11-06T21:09:57.806" v="70"/>
        <pc:sldMkLst>
          <pc:docMk/>
          <pc:sldMk cId="2499917568" sldId="353"/>
        </pc:sldMkLst>
        <pc:spChg chg="mod">
          <ac:chgData name="Anete Liepiņa" userId="S::anete.liepina@stud.lka.edu.lv::963da1cf-3fb5-4506-afd3-6995ffaeb79e" providerId="AD" clId="Web-{3BAFCC02-A4A0-F26C-CE1B-1FE62ACA1013}" dt="2024-11-06T21:09:57.806" v="70"/>
          <ac:spMkLst>
            <pc:docMk/>
            <pc:sldMk cId="2499917568" sldId="353"/>
            <ac:spMk id="2" creationId="{AA872CC1-B8AE-189A-3091-9B8FEF337DB8}"/>
          </ac:spMkLst>
        </pc:spChg>
      </pc:sldChg>
      <pc:sldChg chg="delSp">
        <pc:chgData name="Anete Liepiņa" userId="S::anete.liepina@stud.lka.edu.lv::963da1cf-3fb5-4506-afd3-6995ffaeb79e" providerId="AD" clId="Web-{3BAFCC02-A4A0-F26C-CE1B-1FE62ACA1013}" dt="2024-11-06T21:11:10.563" v="71"/>
        <pc:sldMkLst>
          <pc:docMk/>
          <pc:sldMk cId="4206817723" sldId="354"/>
        </pc:sldMkLst>
      </pc:sldChg>
      <pc:sldChg chg="modSp">
        <pc:chgData name="Anete Liepiņa" userId="S::anete.liepina@stud.lka.edu.lv::963da1cf-3fb5-4506-afd3-6995ffaeb79e" providerId="AD" clId="Web-{3BAFCC02-A4A0-F26C-CE1B-1FE62ACA1013}" dt="2024-11-07T10:24:14.381" v="76" actId="20577"/>
        <pc:sldMkLst>
          <pc:docMk/>
          <pc:sldMk cId="657001741" sldId="355"/>
        </pc:sldMkLst>
        <pc:spChg chg="mod">
          <ac:chgData name="Anete Liepiņa" userId="S::anete.liepina@stud.lka.edu.lv::963da1cf-3fb5-4506-afd3-6995ffaeb79e" providerId="AD" clId="Web-{3BAFCC02-A4A0-F26C-CE1B-1FE62ACA1013}" dt="2024-11-07T10:24:14.381" v="76" actId="20577"/>
          <ac:spMkLst>
            <pc:docMk/>
            <pc:sldMk cId="657001741" sldId="355"/>
            <ac:spMk id="3" creationId="{91953C82-C850-6CC3-3944-9D53195DF7A9}"/>
          </ac:spMkLst>
        </pc:spChg>
      </pc:sldChg>
      <pc:sldChg chg="delSp">
        <pc:chgData name="Anete Liepiņa" userId="S::anete.liepina@stud.lka.edu.lv::963da1cf-3fb5-4506-afd3-6995ffaeb79e" providerId="AD" clId="Web-{3BAFCC02-A4A0-F26C-CE1B-1FE62ACA1013}" dt="2024-11-06T20:12:52.817" v="5"/>
        <pc:sldMkLst>
          <pc:docMk/>
          <pc:sldMk cId="2471750164" sldId="356"/>
        </pc:sldMkLst>
      </pc:sldChg>
      <pc:sldChg chg="modSp">
        <pc:chgData name="Anete Liepiņa" userId="S::anete.liepina@stud.lka.edu.lv::963da1cf-3fb5-4506-afd3-6995ffaeb79e" providerId="AD" clId="Web-{3BAFCC02-A4A0-F26C-CE1B-1FE62ACA1013}" dt="2024-11-06T20:12:59.990" v="8" actId="20577"/>
        <pc:sldMkLst>
          <pc:docMk/>
          <pc:sldMk cId="3103498453" sldId="357"/>
        </pc:sldMkLst>
        <pc:spChg chg="mod">
          <ac:chgData name="Anete Liepiņa" userId="S::anete.liepina@stud.lka.edu.lv::963da1cf-3fb5-4506-afd3-6995ffaeb79e" providerId="AD" clId="Web-{3BAFCC02-A4A0-F26C-CE1B-1FE62ACA1013}" dt="2024-11-06T20:12:59.990" v="8" actId="20577"/>
          <ac:spMkLst>
            <pc:docMk/>
            <pc:sldMk cId="3103498453" sldId="357"/>
            <ac:spMk id="5" creationId="{AE2D3BBE-06D9-CEE9-1328-44ECF14F3801}"/>
          </ac:spMkLst>
        </pc:spChg>
      </pc:sldChg>
      <pc:sldChg chg="modSp">
        <pc:chgData name="Anete Liepiņa" userId="S::anete.liepina@stud.lka.edu.lv::963da1cf-3fb5-4506-afd3-6995ffaeb79e" providerId="AD" clId="Web-{3BAFCC02-A4A0-F26C-CE1B-1FE62ACA1013}" dt="2024-11-06T20:13:15.975" v="13" actId="20577"/>
        <pc:sldMkLst>
          <pc:docMk/>
          <pc:sldMk cId="886850619" sldId="358"/>
        </pc:sldMkLst>
        <pc:spChg chg="mod">
          <ac:chgData name="Anete Liepiņa" userId="S::anete.liepina@stud.lka.edu.lv::963da1cf-3fb5-4506-afd3-6995ffaeb79e" providerId="AD" clId="Web-{3BAFCC02-A4A0-F26C-CE1B-1FE62ACA1013}" dt="2024-11-06T20:13:15.975" v="13" actId="20577"/>
          <ac:spMkLst>
            <pc:docMk/>
            <pc:sldMk cId="886850619" sldId="358"/>
            <ac:spMk id="4" creationId="{9CD4CA99-A5D5-E1D2-7F01-A74EE57C118D}"/>
          </ac:spMkLst>
        </pc:spChg>
      </pc:sldChg>
      <pc:sldChg chg="modSp">
        <pc:chgData name="Anete Liepiņa" userId="S::anete.liepina@stud.lka.edu.lv::963da1cf-3fb5-4506-afd3-6995ffaeb79e" providerId="AD" clId="Web-{3BAFCC02-A4A0-F26C-CE1B-1FE62ACA1013}" dt="2024-11-06T20:13:09.615" v="11" actId="20577"/>
        <pc:sldMkLst>
          <pc:docMk/>
          <pc:sldMk cId="2391913213" sldId="361"/>
        </pc:sldMkLst>
        <pc:spChg chg="mod">
          <ac:chgData name="Anete Liepiņa" userId="S::anete.liepina@stud.lka.edu.lv::963da1cf-3fb5-4506-afd3-6995ffaeb79e" providerId="AD" clId="Web-{3BAFCC02-A4A0-F26C-CE1B-1FE62ACA1013}" dt="2024-11-06T20:13:09.615" v="11" actId="20577"/>
          <ac:spMkLst>
            <pc:docMk/>
            <pc:sldMk cId="2391913213" sldId="361"/>
            <ac:spMk id="6" creationId="{6151E671-C8B4-1387-FF09-B0EB06C70F39}"/>
          </ac:spMkLst>
        </pc:spChg>
      </pc:sldChg>
      <pc:sldChg chg="new del">
        <pc:chgData name="Anete Liepiņa" userId="S::anete.liepina@stud.lka.edu.lv::963da1cf-3fb5-4506-afd3-6995ffaeb79e" providerId="AD" clId="Web-{3BAFCC02-A4A0-F26C-CE1B-1FE62ACA1013}" dt="2024-11-06T21:09:02.367" v="60"/>
        <pc:sldMkLst>
          <pc:docMk/>
          <pc:sldMk cId="574134048" sldId="363"/>
        </pc:sldMkLst>
      </pc:sldChg>
    </pc:docChg>
  </pc:docChgLst>
  <pc:docChgLst>
    <pc:chgData name="Zane Grigoroviča" userId="S::zane.grigorovica@kultura.lv::0aa0276c-fbf6-4e21-a254-22aa67ddc8b9" providerId="AD" clId="Web-{A9218262-7383-8423-D18C-417DE6539641}"/>
    <pc:docChg chg="modSld">
      <pc:chgData name="Zane Grigoroviča" userId="S::zane.grigorovica@kultura.lv::0aa0276c-fbf6-4e21-a254-22aa67ddc8b9" providerId="AD" clId="Web-{A9218262-7383-8423-D18C-417DE6539641}" dt="2024-11-06T14:36:06.483" v="15" actId="14100"/>
      <pc:docMkLst>
        <pc:docMk/>
      </pc:docMkLst>
      <pc:sldChg chg="modSp">
        <pc:chgData name="Zane Grigoroviča" userId="S::zane.grigorovica@kultura.lv::0aa0276c-fbf6-4e21-a254-22aa67ddc8b9" providerId="AD" clId="Web-{A9218262-7383-8423-D18C-417DE6539641}" dt="2024-11-06T14:34:45.950" v="11" actId="20577"/>
        <pc:sldMkLst>
          <pc:docMk/>
          <pc:sldMk cId="3851322324" sldId="336"/>
        </pc:sldMkLst>
        <pc:spChg chg="mod">
          <ac:chgData name="Zane Grigoroviča" userId="S::zane.grigorovica@kultura.lv::0aa0276c-fbf6-4e21-a254-22aa67ddc8b9" providerId="AD" clId="Web-{A9218262-7383-8423-D18C-417DE6539641}" dt="2024-11-06T14:34:45.950" v="11" actId="20577"/>
          <ac:spMkLst>
            <pc:docMk/>
            <pc:sldMk cId="3851322324" sldId="336"/>
            <ac:spMk id="2" creationId="{A272F70D-53B9-C9BF-7C88-A8D664FE0094}"/>
          </ac:spMkLst>
        </pc:spChg>
      </pc:sldChg>
      <pc:sldChg chg="modSp">
        <pc:chgData name="Zane Grigoroviča" userId="S::zane.grigorovica@kultura.lv::0aa0276c-fbf6-4e21-a254-22aa67ddc8b9" providerId="AD" clId="Web-{A9218262-7383-8423-D18C-417DE6539641}" dt="2024-11-06T14:36:06.483" v="15" actId="14100"/>
        <pc:sldMkLst>
          <pc:docMk/>
          <pc:sldMk cId="3900451661" sldId="340"/>
        </pc:sldMkLst>
        <pc:picChg chg="mod">
          <ac:chgData name="Zane Grigoroviča" userId="S::zane.grigorovica@kultura.lv::0aa0276c-fbf6-4e21-a254-22aa67ddc8b9" providerId="AD" clId="Web-{A9218262-7383-8423-D18C-417DE6539641}" dt="2024-11-06T14:36:06.483" v="15" actId="14100"/>
          <ac:picMkLst>
            <pc:docMk/>
            <pc:sldMk cId="3900451661" sldId="340"/>
            <ac:picMk id="3" creationId="{F72CF375-C1E6-5F50-AF0D-734C194F8B38}"/>
          </ac:picMkLst>
        </pc:picChg>
      </pc:sldChg>
      <pc:sldChg chg="modSp">
        <pc:chgData name="Zane Grigoroviča" userId="S::zane.grigorovica@kultura.lv::0aa0276c-fbf6-4e21-a254-22aa67ddc8b9" providerId="AD" clId="Web-{A9218262-7383-8423-D18C-417DE6539641}" dt="2024-11-06T14:35:46.248" v="12" actId="1076"/>
        <pc:sldMkLst>
          <pc:docMk/>
          <pc:sldMk cId="939327965" sldId="341"/>
        </pc:sldMkLst>
        <pc:picChg chg="mod">
          <ac:chgData name="Zane Grigoroviča" userId="S::zane.grigorovica@kultura.lv::0aa0276c-fbf6-4e21-a254-22aa67ddc8b9" providerId="AD" clId="Web-{A9218262-7383-8423-D18C-417DE6539641}" dt="2024-11-06T14:35:46.248" v="12" actId="1076"/>
          <ac:picMkLst>
            <pc:docMk/>
            <pc:sldMk cId="939327965" sldId="341"/>
            <ac:picMk id="7" creationId="{86DC3A8F-5973-623D-486B-2E35413F576D}"/>
          </ac:picMkLst>
        </pc:picChg>
      </pc:sldChg>
      <pc:sldChg chg="modSp">
        <pc:chgData name="Zane Grigoroviča" userId="S::zane.grigorovica@kultura.lv::0aa0276c-fbf6-4e21-a254-22aa67ddc8b9" providerId="AD" clId="Web-{A9218262-7383-8423-D18C-417DE6539641}" dt="2024-11-06T14:34:26.715" v="8"/>
        <pc:sldMkLst>
          <pc:docMk/>
          <pc:sldMk cId="2431255095" sldId="347"/>
        </pc:sldMkLst>
        <pc:spChg chg="mod">
          <ac:chgData name="Zane Grigoroviča" userId="S::zane.grigorovica@kultura.lv::0aa0276c-fbf6-4e21-a254-22aa67ddc8b9" providerId="AD" clId="Web-{A9218262-7383-8423-D18C-417DE6539641}" dt="2024-11-06T14:34:26.715" v="8"/>
          <ac:spMkLst>
            <pc:docMk/>
            <pc:sldMk cId="2431255095" sldId="347"/>
            <ac:spMk id="3" creationId="{8632562F-3305-4746-DD95-30D34F8C122D}"/>
          </ac:spMkLst>
        </pc:spChg>
      </pc:sldChg>
      <pc:sldChg chg="modSp">
        <pc:chgData name="Zane Grigoroviča" userId="S::zane.grigorovica@kultura.lv::0aa0276c-fbf6-4e21-a254-22aa67ddc8b9" providerId="AD" clId="Web-{A9218262-7383-8423-D18C-417DE6539641}" dt="2024-11-06T14:32:55.118" v="0" actId="20577"/>
        <pc:sldMkLst>
          <pc:docMk/>
          <pc:sldMk cId="1381846159" sldId="348"/>
        </pc:sldMkLst>
        <pc:spChg chg="mod">
          <ac:chgData name="Zane Grigoroviča" userId="S::zane.grigorovica@kultura.lv::0aa0276c-fbf6-4e21-a254-22aa67ddc8b9" providerId="AD" clId="Web-{A9218262-7383-8423-D18C-417DE6539641}" dt="2024-11-06T14:32:55.118" v="0" actId="20577"/>
          <ac:spMkLst>
            <pc:docMk/>
            <pc:sldMk cId="1381846159" sldId="348"/>
            <ac:spMk id="3" creationId="{8632562F-3305-4746-DD95-30D34F8C122D}"/>
          </ac:spMkLst>
        </pc:spChg>
      </pc:sldChg>
    </pc:docChg>
  </pc:docChgLst>
  <pc:docChgLst>
    <pc:chgData name="Elizabete Granta" userId="S::elizabete.granta@stud.lka.edu.lv::a0da2c32-d1b7-4273-bfe3-0f6f70881b58" providerId="AD" clId="Web-{519261A2-0F9A-33CC-76B8-04838C25BBC0}"/>
    <pc:docChg chg="addSld delSld modSld sldOrd">
      <pc:chgData name="Elizabete Granta" userId="S::elizabete.granta@stud.lka.edu.lv::a0da2c32-d1b7-4273-bfe3-0f6f70881b58" providerId="AD" clId="Web-{519261A2-0F9A-33CC-76B8-04838C25BBC0}" dt="2024-11-05T17:57:15.690" v="937" actId="20577"/>
      <pc:docMkLst>
        <pc:docMk/>
      </pc:docMkLst>
      <pc:sldChg chg="modSp">
        <pc:chgData name="Elizabete Granta" userId="S::elizabete.granta@stud.lka.edu.lv::a0da2c32-d1b7-4273-bfe3-0f6f70881b58" providerId="AD" clId="Web-{519261A2-0F9A-33CC-76B8-04838C25BBC0}" dt="2024-11-05T16:36:12.559" v="290" actId="20577"/>
        <pc:sldMkLst>
          <pc:docMk/>
          <pc:sldMk cId="3851322324" sldId="336"/>
        </pc:sldMkLst>
        <pc:spChg chg="mod">
          <ac:chgData name="Elizabete Granta" userId="S::elizabete.granta@stud.lka.edu.lv::a0da2c32-d1b7-4273-bfe3-0f6f70881b58" providerId="AD" clId="Web-{519261A2-0F9A-33CC-76B8-04838C25BBC0}" dt="2024-11-05T16:36:12.559" v="290" actId="20577"/>
          <ac:spMkLst>
            <pc:docMk/>
            <pc:sldMk cId="3851322324" sldId="336"/>
            <ac:spMk id="2" creationId="{A272F70D-53B9-C9BF-7C88-A8D664FE0094}"/>
          </ac:spMkLst>
        </pc:spChg>
      </pc:sldChg>
      <pc:sldChg chg="del">
        <pc:chgData name="Elizabete Granta" userId="S::elizabete.granta@stud.lka.edu.lv::a0da2c32-d1b7-4273-bfe3-0f6f70881b58" providerId="AD" clId="Web-{519261A2-0F9A-33CC-76B8-04838C25BBC0}" dt="2024-11-05T16:25:49.164" v="262"/>
        <pc:sldMkLst>
          <pc:docMk/>
          <pc:sldMk cId="2563915917" sldId="337"/>
        </pc:sldMkLst>
      </pc:sldChg>
      <pc:sldChg chg="addSp delSp modSp mod modClrScheme chgLayout">
        <pc:chgData name="Elizabete Granta" userId="S::elizabete.granta@stud.lka.edu.lv::a0da2c32-d1b7-4273-bfe3-0f6f70881b58" providerId="AD" clId="Web-{519261A2-0F9A-33CC-76B8-04838C25BBC0}" dt="2024-11-05T16:04:15.796" v="213" actId="20577"/>
        <pc:sldMkLst>
          <pc:docMk/>
          <pc:sldMk cId="3391225866" sldId="338"/>
        </pc:sldMkLst>
      </pc:sldChg>
      <pc:sldChg chg="modSp del ord">
        <pc:chgData name="Elizabete Granta" userId="S::elizabete.granta@stud.lka.edu.lv::a0da2c32-d1b7-4273-bfe3-0f6f70881b58" providerId="AD" clId="Web-{519261A2-0F9A-33CC-76B8-04838C25BBC0}" dt="2024-11-05T16:24:13.083" v="256"/>
        <pc:sldMkLst>
          <pc:docMk/>
          <pc:sldMk cId="2136391859" sldId="339"/>
        </pc:sldMkLst>
      </pc:sldChg>
      <pc:sldChg chg="modSp">
        <pc:chgData name="Elizabete Granta" userId="S::elizabete.granta@stud.lka.edu.lv::a0da2c32-d1b7-4273-bfe3-0f6f70881b58" providerId="AD" clId="Web-{519261A2-0F9A-33CC-76B8-04838C25BBC0}" dt="2024-11-05T16:04:08.405" v="212" actId="20577"/>
        <pc:sldMkLst>
          <pc:docMk/>
          <pc:sldMk cId="939327965" sldId="341"/>
        </pc:sldMkLst>
        <pc:spChg chg="mod">
          <ac:chgData name="Elizabete Granta" userId="S::elizabete.granta@stud.lka.edu.lv::a0da2c32-d1b7-4273-bfe3-0f6f70881b58" providerId="AD" clId="Web-{519261A2-0F9A-33CC-76B8-04838C25BBC0}" dt="2024-11-05T16:04:08.405" v="212" actId="20577"/>
          <ac:spMkLst>
            <pc:docMk/>
            <pc:sldMk cId="939327965" sldId="341"/>
            <ac:spMk id="2" creationId="{720A5353-3E3D-5E25-5DD9-0003B54DDAE1}"/>
          </ac:spMkLst>
        </pc:spChg>
      </pc:sldChg>
      <pc:sldChg chg="modSp new">
        <pc:chgData name="Elizabete Granta" userId="S::elizabete.granta@stud.lka.edu.lv::a0da2c32-d1b7-4273-bfe3-0f6f70881b58" providerId="AD" clId="Web-{519261A2-0F9A-33CC-76B8-04838C25BBC0}" dt="2024-11-05T16:04:47.484" v="228" actId="20577"/>
        <pc:sldMkLst>
          <pc:docMk/>
          <pc:sldMk cId="3822431950" sldId="346"/>
        </pc:sldMkLst>
        <pc:spChg chg="mod">
          <ac:chgData name="Elizabete Granta" userId="S::elizabete.granta@stud.lka.edu.lv::a0da2c32-d1b7-4273-bfe3-0f6f70881b58" providerId="AD" clId="Web-{519261A2-0F9A-33CC-76B8-04838C25BBC0}" dt="2024-11-05T16:04:47.484" v="228" actId="20577"/>
          <ac:spMkLst>
            <pc:docMk/>
            <pc:sldMk cId="3822431950" sldId="346"/>
            <ac:spMk id="2" creationId="{24E72BF1-4F46-2958-B785-D1572CAFE43C}"/>
          </ac:spMkLst>
        </pc:spChg>
        <pc:spChg chg="mod">
          <ac:chgData name="Elizabete Granta" userId="S::elizabete.granta@stud.lka.edu.lv::a0da2c32-d1b7-4273-bfe3-0f6f70881b58" providerId="AD" clId="Web-{519261A2-0F9A-33CC-76B8-04838C25BBC0}" dt="2024-11-05T15:54:58.841" v="210" actId="20577"/>
          <ac:spMkLst>
            <pc:docMk/>
            <pc:sldMk cId="3822431950" sldId="346"/>
            <ac:spMk id="3" creationId="{1978162D-B448-58D5-A8E7-A816E36D85B0}"/>
          </ac:spMkLst>
        </pc:spChg>
      </pc:sldChg>
      <pc:sldChg chg="delSp modSp add ord replId">
        <pc:chgData name="Elizabete Granta" userId="S::elizabete.granta@stud.lka.edu.lv::a0da2c32-d1b7-4273-bfe3-0f6f70881b58" providerId="AD" clId="Web-{519261A2-0F9A-33CC-76B8-04838C25BBC0}" dt="2024-11-05T16:24:02.755" v="255" actId="1076"/>
        <pc:sldMkLst>
          <pc:docMk/>
          <pc:sldMk cId="2431255095" sldId="347"/>
        </pc:sldMkLst>
        <pc:spChg chg="mod">
          <ac:chgData name="Elizabete Granta" userId="S::elizabete.granta@stud.lka.edu.lv::a0da2c32-d1b7-4273-bfe3-0f6f70881b58" providerId="AD" clId="Web-{519261A2-0F9A-33CC-76B8-04838C25BBC0}" dt="2024-11-05T16:24:02.755" v="255" actId="1076"/>
          <ac:spMkLst>
            <pc:docMk/>
            <pc:sldMk cId="2431255095" sldId="347"/>
            <ac:spMk id="3" creationId="{8632562F-3305-4746-DD95-30D34F8C122D}"/>
          </ac:spMkLst>
        </pc:spChg>
      </pc:sldChg>
      <pc:sldChg chg="modSp add replId">
        <pc:chgData name="Elizabete Granta" userId="S::elizabete.granta@stud.lka.edu.lv::a0da2c32-d1b7-4273-bfe3-0f6f70881b58" providerId="AD" clId="Web-{519261A2-0F9A-33CC-76B8-04838C25BBC0}" dt="2024-11-05T16:25:31.867" v="261" actId="14100"/>
        <pc:sldMkLst>
          <pc:docMk/>
          <pc:sldMk cId="1381846159" sldId="348"/>
        </pc:sldMkLst>
        <pc:spChg chg="mod">
          <ac:chgData name="Elizabete Granta" userId="S::elizabete.granta@stud.lka.edu.lv::a0da2c32-d1b7-4273-bfe3-0f6f70881b58" providerId="AD" clId="Web-{519261A2-0F9A-33CC-76B8-04838C25BBC0}" dt="2024-11-05T16:25:31.867" v="261" actId="14100"/>
          <ac:spMkLst>
            <pc:docMk/>
            <pc:sldMk cId="1381846159" sldId="348"/>
            <ac:spMk id="3" creationId="{8632562F-3305-4746-DD95-30D34F8C122D}"/>
          </ac:spMkLst>
        </pc:spChg>
      </pc:sldChg>
      <pc:sldChg chg="modSp new">
        <pc:chgData name="Elizabete Granta" userId="S::elizabete.granta@stud.lka.edu.lv::a0da2c32-d1b7-4273-bfe3-0f6f70881b58" providerId="AD" clId="Web-{519261A2-0F9A-33CC-76B8-04838C25BBC0}" dt="2024-11-05T17:35:57.793" v="925" actId="20577"/>
        <pc:sldMkLst>
          <pc:docMk/>
          <pc:sldMk cId="386295181" sldId="349"/>
        </pc:sldMkLst>
        <pc:spChg chg="mod">
          <ac:chgData name="Elizabete Granta" userId="S::elizabete.granta@stud.lka.edu.lv::a0da2c32-d1b7-4273-bfe3-0f6f70881b58" providerId="AD" clId="Web-{519261A2-0F9A-33CC-76B8-04838C25BBC0}" dt="2024-11-05T17:35:38.730" v="922" actId="20577"/>
          <ac:spMkLst>
            <pc:docMk/>
            <pc:sldMk cId="386295181" sldId="349"/>
            <ac:spMk id="2" creationId="{AA872CC1-B8AE-189A-3091-9B8FEF337DB8}"/>
          </ac:spMkLst>
        </pc:spChg>
        <pc:spChg chg="mod">
          <ac:chgData name="Elizabete Granta" userId="S::elizabete.granta@stud.lka.edu.lv::a0da2c32-d1b7-4273-bfe3-0f6f70881b58" providerId="AD" clId="Web-{519261A2-0F9A-33CC-76B8-04838C25BBC0}" dt="2024-11-05T17:35:57.793" v="925" actId="20577"/>
          <ac:spMkLst>
            <pc:docMk/>
            <pc:sldMk cId="386295181" sldId="349"/>
            <ac:spMk id="3" creationId="{91953C82-C850-6CC3-3944-9D53195DF7A9}"/>
          </ac:spMkLst>
        </pc:spChg>
      </pc:sldChg>
      <pc:sldChg chg="modSp add ord replId">
        <pc:chgData name="Elizabete Granta" userId="S::elizabete.granta@stud.lka.edu.lv::a0da2c32-d1b7-4273-bfe3-0f6f70881b58" providerId="AD" clId="Web-{519261A2-0F9A-33CC-76B8-04838C25BBC0}" dt="2024-11-05T17:18:27.609" v="747" actId="20577"/>
        <pc:sldMkLst>
          <pc:docMk/>
          <pc:sldMk cId="343649720" sldId="350"/>
        </pc:sldMkLst>
        <pc:spChg chg="mod">
          <ac:chgData name="Elizabete Granta" userId="S::elizabete.granta@stud.lka.edu.lv::a0da2c32-d1b7-4273-bfe3-0f6f70881b58" providerId="AD" clId="Web-{519261A2-0F9A-33CC-76B8-04838C25BBC0}" dt="2024-11-05T16:58:42.325" v="400" actId="20577"/>
          <ac:spMkLst>
            <pc:docMk/>
            <pc:sldMk cId="343649720" sldId="350"/>
            <ac:spMk id="2" creationId="{AA872CC1-B8AE-189A-3091-9B8FEF337DB8}"/>
          </ac:spMkLst>
        </pc:spChg>
        <pc:spChg chg="mod">
          <ac:chgData name="Elizabete Granta" userId="S::elizabete.granta@stud.lka.edu.lv::a0da2c32-d1b7-4273-bfe3-0f6f70881b58" providerId="AD" clId="Web-{519261A2-0F9A-33CC-76B8-04838C25BBC0}" dt="2024-11-05T17:18:27.609" v="747" actId="20577"/>
          <ac:spMkLst>
            <pc:docMk/>
            <pc:sldMk cId="343649720" sldId="350"/>
            <ac:spMk id="3" creationId="{91953C82-C850-6CC3-3944-9D53195DF7A9}"/>
          </ac:spMkLst>
        </pc:spChg>
      </pc:sldChg>
      <pc:sldChg chg="modSp add ord replId">
        <pc:chgData name="Elizabete Granta" userId="S::elizabete.granta@stud.lka.edu.lv::a0da2c32-d1b7-4273-bfe3-0f6f70881b58" providerId="AD" clId="Web-{519261A2-0F9A-33CC-76B8-04838C25BBC0}" dt="2024-11-05T17:28:55.510" v="921" actId="20577"/>
        <pc:sldMkLst>
          <pc:docMk/>
          <pc:sldMk cId="4148768065" sldId="351"/>
        </pc:sldMkLst>
        <pc:spChg chg="mod">
          <ac:chgData name="Elizabete Granta" userId="S::elizabete.granta@stud.lka.edu.lv::a0da2c32-d1b7-4273-bfe3-0f6f70881b58" providerId="AD" clId="Web-{519261A2-0F9A-33CC-76B8-04838C25BBC0}" dt="2024-11-05T17:04:16.698" v="502" actId="20577"/>
          <ac:spMkLst>
            <pc:docMk/>
            <pc:sldMk cId="4148768065" sldId="351"/>
            <ac:spMk id="2" creationId="{AA872CC1-B8AE-189A-3091-9B8FEF337DB8}"/>
          </ac:spMkLst>
        </pc:spChg>
        <pc:spChg chg="mod">
          <ac:chgData name="Elizabete Granta" userId="S::elizabete.granta@stud.lka.edu.lv::a0da2c32-d1b7-4273-bfe3-0f6f70881b58" providerId="AD" clId="Web-{519261A2-0F9A-33CC-76B8-04838C25BBC0}" dt="2024-11-05T17:28:55.510" v="921" actId="20577"/>
          <ac:spMkLst>
            <pc:docMk/>
            <pc:sldMk cId="4148768065" sldId="351"/>
            <ac:spMk id="3" creationId="{91953C82-C850-6CC3-3944-9D53195DF7A9}"/>
          </ac:spMkLst>
        </pc:spChg>
      </pc:sldChg>
      <pc:sldChg chg="modSp add replId">
        <pc:chgData name="Elizabete Granta" userId="S::elizabete.granta@stud.lka.edu.lv::a0da2c32-d1b7-4273-bfe3-0f6f70881b58" providerId="AD" clId="Web-{519261A2-0F9A-33CC-76B8-04838C25BBC0}" dt="2024-11-05T17:20:14.817" v="769" actId="20577"/>
        <pc:sldMkLst>
          <pc:docMk/>
          <pc:sldMk cId="3543574005" sldId="352"/>
        </pc:sldMkLst>
      </pc:sldChg>
      <pc:sldChg chg="modSp add ord replId">
        <pc:chgData name="Elizabete Granta" userId="S::elizabete.granta@stud.lka.edu.lv::a0da2c32-d1b7-4273-bfe3-0f6f70881b58" providerId="AD" clId="Web-{519261A2-0F9A-33CC-76B8-04838C25BBC0}" dt="2024-11-05T17:13:57.363" v="721" actId="20577"/>
        <pc:sldMkLst>
          <pc:docMk/>
          <pc:sldMk cId="2499917568" sldId="353"/>
        </pc:sldMkLst>
      </pc:sldChg>
      <pc:sldChg chg="modSp new ord">
        <pc:chgData name="Elizabete Granta" userId="S::elizabete.granta@stud.lka.edu.lv::a0da2c32-d1b7-4273-bfe3-0f6f70881b58" providerId="AD" clId="Web-{519261A2-0F9A-33CC-76B8-04838C25BBC0}" dt="2024-11-05T17:05:27.826" v="523"/>
        <pc:sldMkLst>
          <pc:docMk/>
          <pc:sldMk cId="4206817723" sldId="354"/>
        </pc:sldMkLst>
        <pc:spChg chg="mod">
          <ac:chgData name="Elizabete Granta" userId="S::elizabete.granta@stud.lka.edu.lv::a0da2c32-d1b7-4273-bfe3-0f6f70881b58" providerId="AD" clId="Web-{519261A2-0F9A-33CC-76B8-04838C25BBC0}" dt="2024-11-05T17:03:57.244" v="486" actId="20577"/>
          <ac:spMkLst>
            <pc:docMk/>
            <pc:sldMk cId="4206817723" sldId="354"/>
            <ac:spMk id="2" creationId="{B0208CEA-45EC-D955-C469-F326ECD25096}"/>
          </ac:spMkLst>
        </pc:spChg>
      </pc:sldChg>
      <pc:sldChg chg="modSp add replId">
        <pc:chgData name="Elizabete Granta" userId="S::elizabete.granta@stud.lka.edu.lv::a0da2c32-d1b7-4273-bfe3-0f6f70881b58" providerId="AD" clId="Web-{519261A2-0F9A-33CC-76B8-04838C25BBC0}" dt="2024-11-05T17:57:15.690" v="937" actId="20577"/>
        <pc:sldMkLst>
          <pc:docMk/>
          <pc:sldMk cId="657001741" sldId="355"/>
        </pc:sldMkLst>
        <pc:spChg chg="mod">
          <ac:chgData name="Elizabete Granta" userId="S::elizabete.granta@stud.lka.edu.lv::a0da2c32-d1b7-4273-bfe3-0f6f70881b58" providerId="AD" clId="Web-{519261A2-0F9A-33CC-76B8-04838C25BBC0}" dt="2024-11-05T17:57:15.690" v="937" actId="20577"/>
          <ac:spMkLst>
            <pc:docMk/>
            <pc:sldMk cId="657001741" sldId="355"/>
            <ac:spMk id="3" creationId="{91953C82-C850-6CC3-3944-9D53195DF7A9}"/>
          </ac:spMkLst>
        </pc:spChg>
      </pc:sldChg>
      <pc:sldChg chg="modSp add replId">
        <pc:chgData name="Elizabete Granta" userId="S::elizabete.granta@stud.lka.edu.lv::a0da2c32-d1b7-4273-bfe3-0f6f70881b58" providerId="AD" clId="Web-{519261A2-0F9A-33CC-76B8-04838C25BBC0}" dt="2024-11-05T17:07:42.895" v="589" actId="20577"/>
        <pc:sldMkLst>
          <pc:docMk/>
          <pc:sldMk cId="2471750164" sldId="356"/>
        </pc:sldMkLst>
        <pc:spChg chg="mod">
          <ac:chgData name="Elizabete Granta" userId="S::elizabete.granta@stud.lka.edu.lv::a0da2c32-d1b7-4273-bfe3-0f6f70881b58" providerId="AD" clId="Web-{519261A2-0F9A-33CC-76B8-04838C25BBC0}" dt="2024-11-05T17:07:42.895" v="589" actId="20577"/>
          <ac:spMkLst>
            <pc:docMk/>
            <pc:sldMk cId="2471750164" sldId="356"/>
            <ac:spMk id="2" creationId="{B0208CEA-45EC-D955-C469-F326ECD25096}"/>
          </ac:spMkLst>
        </pc:spChg>
      </pc:sldChg>
      <pc:sldChg chg="modSp add replId">
        <pc:chgData name="Elizabete Granta" userId="S::elizabete.granta@stud.lka.edu.lv::a0da2c32-d1b7-4273-bfe3-0f6f70881b58" providerId="AD" clId="Web-{519261A2-0F9A-33CC-76B8-04838C25BBC0}" dt="2024-11-05T17:08:46.460" v="670" actId="20577"/>
        <pc:sldMkLst>
          <pc:docMk/>
          <pc:sldMk cId="3103498453" sldId="357"/>
        </pc:sldMkLst>
        <pc:spChg chg="mod">
          <ac:chgData name="Elizabete Granta" userId="S::elizabete.granta@stud.lka.edu.lv::a0da2c32-d1b7-4273-bfe3-0f6f70881b58" providerId="AD" clId="Web-{519261A2-0F9A-33CC-76B8-04838C25BBC0}" dt="2024-11-05T17:08:28.756" v="650" actId="20577"/>
          <ac:spMkLst>
            <pc:docMk/>
            <pc:sldMk cId="3103498453" sldId="357"/>
            <ac:spMk id="2" creationId="{AA872CC1-B8AE-189A-3091-9B8FEF337DB8}"/>
          </ac:spMkLst>
        </pc:spChg>
        <pc:spChg chg="mod">
          <ac:chgData name="Elizabete Granta" userId="S::elizabete.granta@stud.lka.edu.lv::a0da2c32-d1b7-4273-bfe3-0f6f70881b58" providerId="AD" clId="Web-{519261A2-0F9A-33CC-76B8-04838C25BBC0}" dt="2024-11-05T17:08:46.460" v="670" actId="20577"/>
          <ac:spMkLst>
            <pc:docMk/>
            <pc:sldMk cId="3103498453" sldId="357"/>
            <ac:spMk id="3" creationId="{91953C82-C850-6CC3-3944-9D53195DF7A9}"/>
          </ac:spMkLst>
        </pc:spChg>
      </pc:sldChg>
      <pc:sldChg chg="modSp add replId">
        <pc:chgData name="Elizabete Granta" userId="S::elizabete.granta@stud.lka.edu.lv::a0da2c32-d1b7-4273-bfe3-0f6f70881b58" providerId="AD" clId="Web-{519261A2-0F9A-33CC-76B8-04838C25BBC0}" dt="2024-11-05T17:09:26.446" v="683" actId="20577"/>
        <pc:sldMkLst>
          <pc:docMk/>
          <pc:sldMk cId="886850619" sldId="358"/>
        </pc:sldMkLst>
        <pc:spChg chg="mod">
          <ac:chgData name="Elizabete Granta" userId="S::elizabete.granta@stud.lka.edu.lv::a0da2c32-d1b7-4273-bfe3-0f6f70881b58" providerId="AD" clId="Web-{519261A2-0F9A-33CC-76B8-04838C25BBC0}" dt="2024-11-05T17:09:26.446" v="683" actId="20577"/>
          <ac:spMkLst>
            <pc:docMk/>
            <pc:sldMk cId="886850619" sldId="358"/>
            <ac:spMk id="3" creationId="{91953C82-C850-6CC3-3944-9D53195DF7A9}"/>
          </ac:spMkLst>
        </pc:spChg>
      </pc:sldChg>
      <pc:sldChg chg="add del replId">
        <pc:chgData name="Elizabete Granta" userId="S::elizabete.granta@stud.lka.edu.lv::a0da2c32-d1b7-4273-bfe3-0f6f70881b58" providerId="AD" clId="Web-{519261A2-0F9A-33CC-76B8-04838C25BBC0}" dt="2024-11-05T17:08:56.898" v="672"/>
        <pc:sldMkLst>
          <pc:docMk/>
          <pc:sldMk cId="2832319249" sldId="358"/>
        </pc:sldMkLst>
      </pc:sldChg>
      <pc:sldChg chg="modSp new">
        <pc:chgData name="Elizabete Granta" userId="S::elizabete.granta@stud.lka.edu.lv::a0da2c32-d1b7-4273-bfe3-0f6f70881b58" providerId="AD" clId="Web-{519261A2-0F9A-33CC-76B8-04838C25BBC0}" dt="2024-11-05T17:10:02.291" v="692" actId="20577"/>
        <pc:sldMkLst>
          <pc:docMk/>
          <pc:sldMk cId="725258939" sldId="359"/>
        </pc:sldMkLst>
        <pc:spChg chg="mod">
          <ac:chgData name="Elizabete Granta" userId="S::elizabete.granta@stud.lka.edu.lv::a0da2c32-d1b7-4273-bfe3-0f6f70881b58" providerId="AD" clId="Web-{519261A2-0F9A-33CC-76B8-04838C25BBC0}" dt="2024-11-05T17:10:02.291" v="692" actId="20577"/>
          <ac:spMkLst>
            <pc:docMk/>
            <pc:sldMk cId="725258939" sldId="359"/>
            <ac:spMk id="2" creationId="{5BB5AA92-2F20-794C-AA72-C5628FB0DB71}"/>
          </ac:spMkLst>
        </pc:spChg>
      </pc:sldChg>
      <pc:sldChg chg="del">
        <pc:chgData name="Elizabete Granta" userId="S::elizabete.granta@stud.lka.edu.lv::a0da2c32-d1b7-4273-bfe3-0f6f70881b58" providerId="AD" clId="Web-{519261A2-0F9A-33CC-76B8-04838C25BBC0}" dt="2024-11-05T17:53:56.776" v="935"/>
        <pc:sldMkLst>
          <pc:docMk/>
          <pc:sldMk cId="700178112" sldId="360"/>
        </pc:sldMkLst>
      </pc:sldChg>
      <pc:sldChg chg="modSp add replId">
        <pc:chgData name="Elizabete Granta" userId="S::elizabete.granta@stud.lka.edu.lv::a0da2c32-d1b7-4273-bfe3-0f6f70881b58" providerId="AD" clId="Web-{519261A2-0F9A-33CC-76B8-04838C25BBC0}" dt="2024-11-05T17:53:34.665" v="934" actId="20577"/>
        <pc:sldMkLst>
          <pc:docMk/>
          <pc:sldMk cId="2391913213" sldId="361"/>
        </pc:sldMkLst>
        <pc:spChg chg="mod">
          <ac:chgData name="Elizabete Granta" userId="S::elizabete.granta@stud.lka.edu.lv::a0da2c32-d1b7-4273-bfe3-0f6f70881b58" providerId="AD" clId="Web-{519261A2-0F9A-33CC-76B8-04838C25BBC0}" dt="2024-11-05T17:53:34.665" v="934" actId="20577"/>
          <ac:spMkLst>
            <pc:docMk/>
            <pc:sldMk cId="2391913213" sldId="361"/>
            <ac:spMk id="3" creationId="{91953C82-C850-6CC3-3944-9D53195DF7A9}"/>
          </ac:spMkLst>
        </pc:spChg>
      </pc:sldChg>
    </pc:docChg>
  </pc:docChgLst>
  <pc:docChgLst>
    <pc:chgData name="Zane Grigoroviča" userId="S::zane.grigorovica@kultura.lv::0aa0276c-fbf6-4e21-a254-22aa67ddc8b9" providerId="AD" clId="Web-{61C8670F-D7BD-A1D9-93B6-3032F5ADFBC9}"/>
    <pc:docChg chg="modSld">
      <pc:chgData name="Zane Grigoroviča" userId="S::zane.grigorovica@kultura.lv::0aa0276c-fbf6-4e21-a254-22aa67ddc8b9" providerId="AD" clId="Web-{61C8670F-D7BD-A1D9-93B6-3032F5ADFBC9}" dt="2024-11-03T17:53:57.354" v="10" actId="20577"/>
      <pc:docMkLst>
        <pc:docMk/>
      </pc:docMkLst>
      <pc:sldChg chg="modSp">
        <pc:chgData name="Zane Grigoroviča" userId="S::zane.grigorovica@kultura.lv::0aa0276c-fbf6-4e21-a254-22aa67ddc8b9" providerId="AD" clId="Web-{61C8670F-D7BD-A1D9-93B6-3032F5ADFBC9}" dt="2024-11-03T17:53:57.354" v="10" actId="20577"/>
        <pc:sldMkLst>
          <pc:docMk/>
          <pc:sldMk cId="3900451661" sldId="340"/>
        </pc:sldMkLst>
        <pc:spChg chg="mod">
          <ac:chgData name="Zane Grigoroviča" userId="S::zane.grigorovica@kultura.lv::0aa0276c-fbf6-4e21-a254-22aa67ddc8b9" providerId="AD" clId="Web-{61C8670F-D7BD-A1D9-93B6-3032F5ADFBC9}" dt="2024-11-03T17:53:57.354" v="10" actId="20577"/>
          <ac:spMkLst>
            <pc:docMk/>
            <pc:sldMk cId="3900451661" sldId="340"/>
            <ac:spMk id="2" creationId="{A272F70D-53B9-C9BF-7C88-A8D664FE0094}"/>
          </ac:spMkLst>
        </pc:spChg>
      </pc:sldChg>
    </pc:docChg>
  </pc:docChgLst>
  <pc:docChgLst>
    <pc:chgData name="Elīza Anna Ozola" userId="S::eliza.anna.ozola@stud.lka.edu.lv::606db19a-50d4-4c10-ade5-f7ce50b9bcd4" providerId="AD" clId="Web-{BBD00A1D-2210-A989-0E9B-C16E24FD2DFD}"/>
    <pc:docChg chg="addSld delSld modSld">
      <pc:chgData name="Elīza Anna Ozola" userId="S::eliza.anna.ozola@stud.lka.edu.lv::606db19a-50d4-4c10-ade5-f7ce50b9bcd4" providerId="AD" clId="Web-{BBD00A1D-2210-A989-0E9B-C16E24FD2DFD}" dt="2024-11-06T20:23:31.930" v="118"/>
      <pc:docMkLst>
        <pc:docMk/>
      </pc:docMkLst>
      <pc:sldChg chg="addSp delSp modSp">
        <pc:chgData name="Elīza Anna Ozola" userId="S::eliza.anna.ozola@stud.lka.edu.lv::606db19a-50d4-4c10-ade5-f7ce50b9bcd4" providerId="AD" clId="Web-{BBD00A1D-2210-A989-0E9B-C16E24FD2DFD}" dt="2024-11-06T20:15:52.713" v="53" actId="1076"/>
        <pc:sldMkLst>
          <pc:docMk/>
          <pc:sldMk cId="2391913213" sldId="361"/>
        </pc:sldMkLst>
        <pc:spChg chg="mod">
          <ac:chgData name="Elīza Anna Ozola" userId="S::eliza.anna.ozola@stud.lka.edu.lv::606db19a-50d4-4c10-ade5-f7ce50b9bcd4" providerId="AD" clId="Web-{BBD00A1D-2210-A989-0E9B-C16E24FD2DFD}" dt="2024-11-06T20:15:36.041" v="49" actId="14100"/>
          <ac:spMkLst>
            <pc:docMk/>
            <pc:sldMk cId="2391913213" sldId="361"/>
            <ac:spMk id="2" creationId="{AA872CC1-B8AE-189A-3091-9B8FEF337DB8}"/>
          </ac:spMkLst>
        </pc:spChg>
        <pc:spChg chg="mod">
          <ac:chgData name="Elīza Anna Ozola" userId="S::eliza.anna.ozola@stud.lka.edu.lv::606db19a-50d4-4c10-ade5-f7ce50b9bcd4" providerId="AD" clId="Web-{BBD00A1D-2210-A989-0E9B-C16E24FD2DFD}" dt="2024-11-06T20:15:52.713" v="53" actId="1076"/>
          <ac:spMkLst>
            <pc:docMk/>
            <pc:sldMk cId="2391913213" sldId="361"/>
            <ac:spMk id="3" creationId="{91953C82-C850-6CC3-3944-9D53195DF7A9}"/>
          </ac:spMkLst>
        </pc:spChg>
        <pc:spChg chg="mod">
          <ac:chgData name="Elīza Anna Ozola" userId="S::eliza.anna.ozola@stud.lka.edu.lv::606db19a-50d4-4c10-ade5-f7ce50b9bcd4" providerId="AD" clId="Web-{BBD00A1D-2210-A989-0E9B-C16E24FD2DFD}" dt="2024-11-06T20:15:47.666" v="52" actId="1076"/>
          <ac:spMkLst>
            <pc:docMk/>
            <pc:sldMk cId="2391913213" sldId="361"/>
            <ac:spMk id="6" creationId="{6151E671-C8B4-1387-FF09-B0EB06C70F39}"/>
          </ac:spMkLst>
        </pc:spChg>
        <pc:picChg chg="add mod">
          <ac:chgData name="Elīza Anna Ozola" userId="S::eliza.anna.ozola@stud.lka.edu.lv::606db19a-50d4-4c10-ade5-f7ce50b9bcd4" providerId="AD" clId="Web-{BBD00A1D-2210-A989-0E9B-C16E24FD2DFD}" dt="2024-11-06T20:15:30.650" v="48" actId="1076"/>
          <ac:picMkLst>
            <pc:docMk/>
            <pc:sldMk cId="2391913213" sldId="361"/>
            <ac:picMk id="8" creationId="{5B037DF6-A6EB-3620-3893-BD4A30541FF0}"/>
          </ac:picMkLst>
        </pc:picChg>
      </pc:sldChg>
      <pc:sldChg chg="new del">
        <pc:chgData name="Elīza Anna Ozola" userId="S::eliza.anna.ozola@stud.lka.edu.lv::606db19a-50d4-4c10-ade5-f7ce50b9bcd4" providerId="AD" clId="Web-{BBD00A1D-2210-A989-0E9B-C16E24FD2DFD}" dt="2024-11-06T20:13:24.303" v="1"/>
        <pc:sldMkLst>
          <pc:docMk/>
          <pc:sldMk cId="609868628" sldId="362"/>
        </pc:sldMkLst>
      </pc:sldChg>
      <pc:sldChg chg="addSp delSp modSp add replId">
        <pc:chgData name="Elīza Anna Ozola" userId="S::eliza.anna.ozola@stud.lka.edu.lv::606db19a-50d4-4c10-ade5-f7ce50b9bcd4" providerId="AD" clId="Web-{BBD00A1D-2210-A989-0E9B-C16E24FD2DFD}" dt="2024-11-06T20:23:28.086" v="117" actId="20577"/>
        <pc:sldMkLst>
          <pc:docMk/>
          <pc:sldMk cId="1076124927" sldId="362"/>
        </pc:sldMkLst>
        <pc:spChg chg="mod">
          <ac:chgData name="Elīza Anna Ozola" userId="S::eliza.anna.ozola@stud.lka.edu.lv::606db19a-50d4-4c10-ade5-f7ce50b9bcd4" providerId="AD" clId="Web-{BBD00A1D-2210-A989-0E9B-C16E24FD2DFD}" dt="2024-11-06T20:21:36.505" v="101" actId="14100"/>
          <ac:spMkLst>
            <pc:docMk/>
            <pc:sldMk cId="1076124927" sldId="362"/>
            <ac:spMk id="2" creationId="{AA872CC1-B8AE-189A-3091-9B8FEF337DB8}"/>
          </ac:spMkLst>
        </pc:spChg>
        <pc:spChg chg="mod">
          <ac:chgData name="Elīza Anna Ozola" userId="S::eliza.anna.ozola@stud.lka.edu.lv::606db19a-50d4-4c10-ade5-f7ce50b9bcd4" providerId="AD" clId="Web-{BBD00A1D-2210-A989-0E9B-C16E24FD2DFD}" dt="2024-11-06T20:23:28.086" v="117" actId="20577"/>
          <ac:spMkLst>
            <pc:docMk/>
            <pc:sldMk cId="1076124927" sldId="362"/>
            <ac:spMk id="3" creationId="{91953C82-C850-6CC3-3944-9D53195DF7A9}"/>
          </ac:spMkLst>
        </pc:spChg>
        <pc:spChg chg="mod">
          <ac:chgData name="Elīza Anna Ozola" userId="S::eliza.anna.ozola@stud.lka.edu.lv::606db19a-50d4-4c10-ade5-f7ce50b9bcd4" providerId="AD" clId="Web-{BBD00A1D-2210-A989-0E9B-C16E24FD2DFD}" dt="2024-11-06T20:22:30.694" v="116" actId="1076"/>
          <ac:spMkLst>
            <pc:docMk/>
            <pc:sldMk cId="1076124927" sldId="362"/>
            <ac:spMk id="6" creationId="{6151E671-C8B4-1387-FF09-B0EB06C70F39}"/>
          </ac:spMkLst>
        </pc:spChg>
        <pc:picChg chg="add mod modCrop">
          <ac:chgData name="Elīza Anna Ozola" userId="S::eliza.anna.ozola@stud.lka.edu.lv::606db19a-50d4-4c10-ade5-f7ce50b9bcd4" providerId="AD" clId="Web-{BBD00A1D-2210-A989-0E9B-C16E24FD2DFD}" dt="2024-11-06T20:20:50.066" v="100"/>
          <ac:picMkLst>
            <pc:docMk/>
            <pc:sldMk cId="1076124927" sldId="362"/>
            <ac:picMk id="12" creationId="{1BA23C48-598B-047F-58F9-96D0B9244AC2}"/>
          </ac:picMkLst>
        </pc:picChg>
      </pc:sldChg>
      <pc:sldChg chg="new add del">
        <pc:chgData name="Elīza Anna Ozola" userId="S::eliza.anna.ozola@stud.lka.edu.lv::606db19a-50d4-4c10-ade5-f7ce50b9bcd4" providerId="AD" clId="Web-{BBD00A1D-2210-A989-0E9B-C16E24FD2DFD}" dt="2024-11-06T20:14:53.962" v="31"/>
        <pc:sldMkLst>
          <pc:docMk/>
          <pc:sldMk cId="1481906061" sldId="363"/>
        </pc:sldMkLst>
      </pc:sldChg>
      <pc:sldChg chg="addSp delSp modSp new del">
        <pc:chgData name="Elīza Anna Ozola" userId="S::eliza.anna.ozola@stud.lka.edu.lv::606db19a-50d4-4c10-ade5-f7ce50b9bcd4" providerId="AD" clId="Web-{BBD00A1D-2210-A989-0E9B-C16E24FD2DFD}" dt="2024-11-06T20:23:31.930" v="118"/>
        <pc:sldMkLst>
          <pc:docMk/>
          <pc:sldMk cId="1979654124" sldId="363"/>
        </pc:sldMkLst>
      </pc:sldChg>
    </pc:docChg>
  </pc:docChgLst>
  <pc:docChgLst>
    <pc:chgData name="Elīza Anna Ozola" userId="S::eliza.anna.ozola@stud.lka.edu.lv::606db19a-50d4-4c10-ade5-f7ce50b9bcd4" providerId="AD" clId="Web-{C3B2D9AC-17CE-9ABC-7A69-99C79CE58BB0}"/>
    <pc:docChg chg="delSld modSld sldOrd">
      <pc:chgData name="Elīza Anna Ozola" userId="S::eliza.anna.ozola@stud.lka.edu.lv::606db19a-50d4-4c10-ade5-f7ce50b9bcd4" providerId="AD" clId="Web-{C3B2D9AC-17CE-9ABC-7A69-99C79CE58BB0}" dt="2024-11-06T19:56:26.216" v="111" actId="20577"/>
      <pc:docMkLst>
        <pc:docMk/>
      </pc:docMkLst>
      <pc:sldChg chg="del">
        <pc:chgData name="Elīza Anna Ozola" userId="S::eliza.anna.ozola@stud.lka.edu.lv::606db19a-50d4-4c10-ade5-f7ce50b9bcd4" providerId="AD" clId="Web-{C3B2D9AC-17CE-9ABC-7A69-99C79CE58BB0}" dt="2024-11-06T19:31:03.135" v="54"/>
        <pc:sldMkLst>
          <pc:docMk/>
          <pc:sldMk cId="3206835404" sldId="257"/>
        </pc:sldMkLst>
      </pc:sldChg>
      <pc:sldChg chg="del">
        <pc:chgData name="Elīza Anna Ozola" userId="S::eliza.anna.ozola@stud.lka.edu.lv::606db19a-50d4-4c10-ade5-f7ce50b9bcd4" providerId="AD" clId="Web-{C3B2D9AC-17CE-9ABC-7A69-99C79CE58BB0}" dt="2024-11-06T19:31:24.229" v="63"/>
        <pc:sldMkLst>
          <pc:docMk/>
          <pc:sldMk cId="3303588852" sldId="261"/>
        </pc:sldMkLst>
      </pc:sldChg>
      <pc:sldChg chg="del">
        <pc:chgData name="Elīza Anna Ozola" userId="S::eliza.anna.ozola@stud.lka.edu.lv::606db19a-50d4-4c10-ade5-f7ce50b9bcd4" providerId="AD" clId="Web-{C3B2D9AC-17CE-9ABC-7A69-99C79CE58BB0}" dt="2024-11-06T19:30:52.947" v="49"/>
        <pc:sldMkLst>
          <pc:docMk/>
          <pc:sldMk cId="4115457223" sldId="265"/>
        </pc:sldMkLst>
      </pc:sldChg>
      <pc:sldChg chg="del">
        <pc:chgData name="Elīza Anna Ozola" userId="S::eliza.anna.ozola@stud.lka.edu.lv::606db19a-50d4-4c10-ade5-f7ce50b9bcd4" providerId="AD" clId="Web-{C3B2D9AC-17CE-9ABC-7A69-99C79CE58BB0}" dt="2024-11-06T19:31:10.760" v="56"/>
        <pc:sldMkLst>
          <pc:docMk/>
          <pc:sldMk cId="2462381329" sldId="270"/>
        </pc:sldMkLst>
      </pc:sldChg>
      <pc:sldChg chg="del">
        <pc:chgData name="Elīza Anna Ozola" userId="S::eliza.anna.ozola@stud.lka.edu.lv::606db19a-50d4-4c10-ade5-f7ce50b9bcd4" providerId="AD" clId="Web-{C3B2D9AC-17CE-9ABC-7A69-99C79CE58BB0}" dt="2024-11-06T19:31:30.714" v="66"/>
        <pc:sldMkLst>
          <pc:docMk/>
          <pc:sldMk cId="3979218837" sldId="272"/>
        </pc:sldMkLst>
      </pc:sldChg>
      <pc:sldChg chg="del">
        <pc:chgData name="Elīza Anna Ozola" userId="S::eliza.anna.ozola@stud.lka.edu.lv::606db19a-50d4-4c10-ade5-f7ce50b9bcd4" providerId="AD" clId="Web-{C3B2D9AC-17CE-9ABC-7A69-99C79CE58BB0}" dt="2024-11-06T19:31:40.339" v="74"/>
        <pc:sldMkLst>
          <pc:docMk/>
          <pc:sldMk cId="1563550828" sldId="276"/>
        </pc:sldMkLst>
      </pc:sldChg>
      <pc:sldChg chg="del">
        <pc:chgData name="Elīza Anna Ozola" userId="S::eliza.anna.ozola@stud.lka.edu.lv::606db19a-50d4-4c10-ade5-f7ce50b9bcd4" providerId="AD" clId="Web-{C3B2D9AC-17CE-9ABC-7A69-99C79CE58BB0}" dt="2024-11-06T19:31:45.026" v="79"/>
        <pc:sldMkLst>
          <pc:docMk/>
          <pc:sldMk cId="737130082" sldId="286"/>
        </pc:sldMkLst>
      </pc:sldChg>
      <pc:sldChg chg="del">
        <pc:chgData name="Elīza Anna Ozola" userId="S::eliza.anna.ozola@stud.lka.edu.lv::606db19a-50d4-4c10-ade5-f7ce50b9bcd4" providerId="AD" clId="Web-{C3B2D9AC-17CE-9ABC-7A69-99C79CE58BB0}" dt="2024-11-06T19:31:37.167" v="72"/>
        <pc:sldMkLst>
          <pc:docMk/>
          <pc:sldMk cId="1509300048" sldId="287"/>
        </pc:sldMkLst>
      </pc:sldChg>
      <pc:sldChg chg="del">
        <pc:chgData name="Elīza Anna Ozola" userId="S::eliza.anna.ozola@stud.lka.edu.lv::606db19a-50d4-4c10-ade5-f7ce50b9bcd4" providerId="AD" clId="Web-{C3B2D9AC-17CE-9ABC-7A69-99C79CE58BB0}" dt="2024-11-06T19:31:20.307" v="61"/>
        <pc:sldMkLst>
          <pc:docMk/>
          <pc:sldMk cId="2131506040" sldId="290"/>
        </pc:sldMkLst>
      </pc:sldChg>
      <pc:sldChg chg="del">
        <pc:chgData name="Elīza Anna Ozola" userId="S::eliza.anna.ozola@stud.lka.edu.lv::606db19a-50d4-4c10-ade5-f7ce50b9bcd4" providerId="AD" clId="Web-{C3B2D9AC-17CE-9ABC-7A69-99C79CE58BB0}" dt="2024-11-06T19:53:37.008" v="90"/>
        <pc:sldMkLst>
          <pc:docMk/>
          <pc:sldMk cId="4170697937" sldId="291"/>
        </pc:sldMkLst>
      </pc:sldChg>
      <pc:sldChg chg="del">
        <pc:chgData name="Elīza Anna Ozola" userId="S::eliza.anna.ozola@stud.lka.edu.lv::606db19a-50d4-4c10-ade5-f7ce50b9bcd4" providerId="AD" clId="Web-{C3B2D9AC-17CE-9ABC-7A69-99C79CE58BB0}" dt="2024-11-06T19:31:16.041" v="58"/>
        <pc:sldMkLst>
          <pc:docMk/>
          <pc:sldMk cId="3777656267" sldId="292"/>
        </pc:sldMkLst>
      </pc:sldChg>
      <pc:sldChg chg="del">
        <pc:chgData name="Elīza Anna Ozola" userId="S::eliza.anna.ozola@stud.lka.edu.lv::606db19a-50d4-4c10-ade5-f7ce50b9bcd4" providerId="AD" clId="Web-{C3B2D9AC-17CE-9ABC-7A69-99C79CE58BB0}" dt="2024-11-06T19:53:36.180" v="89"/>
        <pc:sldMkLst>
          <pc:docMk/>
          <pc:sldMk cId="3631860118" sldId="293"/>
        </pc:sldMkLst>
      </pc:sldChg>
      <pc:sldChg chg="del">
        <pc:chgData name="Elīza Anna Ozola" userId="S::eliza.anna.ozola@stud.lka.edu.lv::606db19a-50d4-4c10-ade5-f7ce50b9bcd4" providerId="AD" clId="Web-{C3B2D9AC-17CE-9ABC-7A69-99C79CE58BB0}" dt="2024-11-06T19:53:33.539" v="87"/>
        <pc:sldMkLst>
          <pc:docMk/>
          <pc:sldMk cId="1321207583" sldId="294"/>
        </pc:sldMkLst>
      </pc:sldChg>
      <pc:sldChg chg="del">
        <pc:chgData name="Elīza Anna Ozola" userId="S::eliza.anna.ozola@stud.lka.edu.lv::606db19a-50d4-4c10-ade5-f7ce50b9bcd4" providerId="AD" clId="Web-{C3B2D9AC-17CE-9ABC-7A69-99C79CE58BB0}" dt="2024-11-06T19:30:49.400" v="47"/>
        <pc:sldMkLst>
          <pc:docMk/>
          <pc:sldMk cId="4177856706" sldId="297"/>
        </pc:sldMkLst>
      </pc:sldChg>
      <pc:sldChg chg="del">
        <pc:chgData name="Elīza Anna Ozola" userId="S::eliza.anna.ozola@stud.lka.edu.lv::606db19a-50d4-4c10-ade5-f7ce50b9bcd4" providerId="AD" clId="Web-{C3B2D9AC-17CE-9ABC-7A69-99C79CE58BB0}" dt="2024-11-06T19:53:35.258" v="88"/>
        <pc:sldMkLst>
          <pc:docMk/>
          <pc:sldMk cId="2145929144" sldId="303"/>
        </pc:sldMkLst>
      </pc:sldChg>
      <pc:sldChg chg="del">
        <pc:chgData name="Elīza Anna Ozola" userId="S::eliza.anna.ozola@stud.lka.edu.lv::606db19a-50d4-4c10-ade5-f7ce50b9bcd4" providerId="AD" clId="Web-{C3B2D9AC-17CE-9ABC-7A69-99C79CE58BB0}" dt="2024-11-06T19:31:01.416" v="53"/>
        <pc:sldMkLst>
          <pc:docMk/>
          <pc:sldMk cId="335144363" sldId="304"/>
        </pc:sldMkLst>
      </pc:sldChg>
      <pc:sldChg chg="del">
        <pc:chgData name="Elīza Anna Ozola" userId="S::eliza.anna.ozola@stud.lka.edu.lv::606db19a-50d4-4c10-ade5-f7ce50b9bcd4" providerId="AD" clId="Web-{C3B2D9AC-17CE-9ABC-7A69-99C79CE58BB0}" dt="2024-11-06T19:30:55.759" v="51"/>
        <pc:sldMkLst>
          <pc:docMk/>
          <pc:sldMk cId="3132710159" sldId="305"/>
        </pc:sldMkLst>
      </pc:sldChg>
      <pc:sldChg chg="del">
        <pc:chgData name="Elīza Anna Ozola" userId="S::eliza.anna.ozola@stud.lka.edu.lv::606db19a-50d4-4c10-ade5-f7ce50b9bcd4" providerId="AD" clId="Web-{C3B2D9AC-17CE-9ABC-7A69-99C79CE58BB0}" dt="2024-11-06T19:30:52.322" v="48"/>
        <pc:sldMkLst>
          <pc:docMk/>
          <pc:sldMk cId="1411182427" sldId="307"/>
        </pc:sldMkLst>
      </pc:sldChg>
      <pc:sldChg chg="del">
        <pc:chgData name="Elīza Anna Ozola" userId="S::eliza.anna.ozola@stud.lka.edu.lv::606db19a-50d4-4c10-ade5-f7ce50b9bcd4" providerId="AD" clId="Web-{C3B2D9AC-17CE-9ABC-7A69-99C79CE58BB0}" dt="2024-11-06T19:30:56.181" v="52"/>
        <pc:sldMkLst>
          <pc:docMk/>
          <pc:sldMk cId="2022641286" sldId="308"/>
        </pc:sldMkLst>
      </pc:sldChg>
      <pc:sldChg chg="del">
        <pc:chgData name="Elīza Anna Ozola" userId="S::eliza.anna.ozola@stud.lka.edu.lv::606db19a-50d4-4c10-ade5-f7ce50b9bcd4" providerId="AD" clId="Web-{C3B2D9AC-17CE-9ABC-7A69-99C79CE58BB0}" dt="2024-11-06T19:31:23.448" v="62"/>
        <pc:sldMkLst>
          <pc:docMk/>
          <pc:sldMk cId="2378903072" sldId="309"/>
        </pc:sldMkLst>
      </pc:sldChg>
      <pc:sldChg chg="del">
        <pc:chgData name="Elīza Anna Ozola" userId="S::eliza.anna.ozola@stud.lka.edu.lv::606db19a-50d4-4c10-ade5-f7ce50b9bcd4" providerId="AD" clId="Web-{C3B2D9AC-17CE-9ABC-7A69-99C79CE58BB0}" dt="2024-11-06T19:53:37.492" v="91"/>
        <pc:sldMkLst>
          <pc:docMk/>
          <pc:sldMk cId="2877061078" sldId="310"/>
        </pc:sldMkLst>
      </pc:sldChg>
      <pc:sldChg chg="del">
        <pc:chgData name="Elīza Anna Ozola" userId="S::eliza.anna.ozola@stud.lka.edu.lv::606db19a-50d4-4c10-ade5-f7ce50b9bcd4" providerId="AD" clId="Web-{C3B2D9AC-17CE-9ABC-7A69-99C79CE58BB0}" dt="2024-11-06T19:31:19.541" v="60"/>
        <pc:sldMkLst>
          <pc:docMk/>
          <pc:sldMk cId="2979228581" sldId="311"/>
        </pc:sldMkLst>
      </pc:sldChg>
      <pc:sldChg chg="del">
        <pc:chgData name="Elīza Anna Ozola" userId="S::eliza.anna.ozola@stud.lka.edu.lv::606db19a-50d4-4c10-ade5-f7ce50b9bcd4" providerId="AD" clId="Web-{C3B2D9AC-17CE-9ABC-7A69-99C79CE58BB0}" dt="2024-11-06T19:31:17.276" v="59"/>
        <pc:sldMkLst>
          <pc:docMk/>
          <pc:sldMk cId="2608857972" sldId="312"/>
        </pc:sldMkLst>
      </pc:sldChg>
      <pc:sldChg chg="del">
        <pc:chgData name="Elīza Anna Ozola" userId="S::eliza.anna.ozola@stud.lka.edu.lv::606db19a-50d4-4c10-ade5-f7ce50b9bcd4" providerId="AD" clId="Web-{C3B2D9AC-17CE-9ABC-7A69-99C79CE58BB0}" dt="2024-11-06T19:31:15.416" v="57"/>
        <pc:sldMkLst>
          <pc:docMk/>
          <pc:sldMk cId="2584791065" sldId="313"/>
        </pc:sldMkLst>
      </pc:sldChg>
      <pc:sldChg chg="del">
        <pc:chgData name="Elīza Anna Ozola" userId="S::eliza.anna.ozola@stud.lka.edu.lv::606db19a-50d4-4c10-ade5-f7ce50b9bcd4" providerId="AD" clId="Web-{C3B2D9AC-17CE-9ABC-7A69-99C79CE58BB0}" dt="2024-11-06T19:31:04.806" v="55"/>
        <pc:sldMkLst>
          <pc:docMk/>
          <pc:sldMk cId="2313570302" sldId="314"/>
        </pc:sldMkLst>
      </pc:sldChg>
      <pc:sldChg chg="del">
        <pc:chgData name="Elīza Anna Ozola" userId="S::eliza.anna.ozola@stud.lka.edu.lv::606db19a-50d4-4c10-ade5-f7ce50b9bcd4" providerId="AD" clId="Web-{C3B2D9AC-17CE-9ABC-7A69-99C79CE58BB0}" dt="2024-11-06T19:31:26.495" v="64"/>
        <pc:sldMkLst>
          <pc:docMk/>
          <pc:sldMk cId="2410236233" sldId="315"/>
        </pc:sldMkLst>
      </pc:sldChg>
      <pc:sldChg chg="del">
        <pc:chgData name="Elīza Anna Ozola" userId="S::eliza.anna.ozola@stud.lka.edu.lv::606db19a-50d4-4c10-ade5-f7ce50b9bcd4" providerId="AD" clId="Web-{C3B2D9AC-17CE-9ABC-7A69-99C79CE58BB0}" dt="2024-11-06T19:31:47.792" v="81"/>
        <pc:sldMkLst>
          <pc:docMk/>
          <pc:sldMk cId="3349802757" sldId="317"/>
        </pc:sldMkLst>
      </pc:sldChg>
      <pc:sldChg chg="del">
        <pc:chgData name="Elīza Anna Ozola" userId="S::eliza.anna.ozola@stud.lka.edu.lv::606db19a-50d4-4c10-ade5-f7ce50b9bcd4" providerId="AD" clId="Web-{C3B2D9AC-17CE-9ABC-7A69-99C79CE58BB0}" dt="2024-11-06T19:31:41.433" v="76"/>
        <pc:sldMkLst>
          <pc:docMk/>
          <pc:sldMk cId="2975258497" sldId="318"/>
        </pc:sldMkLst>
      </pc:sldChg>
      <pc:sldChg chg="del">
        <pc:chgData name="Elīza Anna Ozola" userId="S::eliza.anna.ozola@stud.lka.edu.lv::606db19a-50d4-4c10-ade5-f7ce50b9bcd4" providerId="AD" clId="Web-{C3B2D9AC-17CE-9ABC-7A69-99C79CE58BB0}" dt="2024-11-06T19:31:38.495" v="73"/>
        <pc:sldMkLst>
          <pc:docMk/>
          <pc:sldMk cId="1620040939" sldId="320"/>
        </pc:sldMkLst>
      </pc:sldChg>
      <pc:sldChg chg="del">
        <pc:chgData name="Elīza Anna Ozola" userId="S::eliza.anna.ozola@stud.lka.edu.lv::606db19a-50d4-4c10-ade5-f7ce50b9bcd4" providerId="AD" clId="Web-{C3B2D9AC-17CE-9ABC-7A69-99C79CE58BB0}" dt="2024-11-06T19:31:35.901" v="70"/>
        <pc:sldMkLst>
          <pc:docMk/>
          <pc:sldMk cId="2925346462" sldId="321"/>
        </pc:sldMkLst>
      </pc:sldChg>
      <pc:sldChg chg="del">
        <pc:chgData name="Elīza Anna Ozola" userId="S::eliza.anna.ozola@stud.lka.edu.lv::606db19a-50d4-4c10-ade5-f7ce50b9bcd4" providerId="AD" clId="Web-{C3B2D9AC-17CE-9ABC-7A69-99C79CE58BB0}" dt="2024-11-06T19:31:32.667" v="68"/>
        <pc:sldMkLst>
          <pc:docMk/>
          <pc:sldMk cId="1843781164" sldId="322"/>
        </pc:sldMkLst>
      </pc:sldChg>
      <pc:sldChg chg="del">
        <pc:chgData name="Elīza Anna Ozola" userId="S::eliza.anna.ozola@stud.lka.edu.lv::606db19a-50d4-4c10-ade5-f7ce50b9bcd4" providerId="AD" clId="Web-{C3B2D9AC-17CE-9ABC-7A69-99C79CE58BB0}" dt="2024-11-06T19:31:48.886" v="83"/>
        <pc:sldMkLst>
          <pc:docMk/>
          <pc:sldMk cId="1218076840" sldId="323"/>
        </pc:sldMkLst>
      </pc:sldChg>
      <pc:sldChg chg="del">
        <pc:chgData name="Elīza Anna Ozola" userId="S::eliza.anna.ozola@stud.lka.edu.lv::606db19a-50d4-4c10-ade5-f7ce50b9bcd4" providerId="AD" clId="Web-{C3B2D9AC-17CE-9ABC-7A69-99C79CE58BB0}" dt="2024-11-06T19:31:46.261" v="80"/>
        <pc:sldMkLst>
          <pc:docMk/>
          <pc:sldMk cId="1877614351" sldId="324"/>
        </pc:sldMkLst>
      </pc:sldChg>
      <pc:sldChg chg="del">
        <pc:chgData name="Elīza Anna Ozola" userId="S::eliza.anna.ozola@stud.lka.edu.lv::606db19a-50d4-4c10-ade5-f7ce50b9bcd4" providerId="AD" clId="Web-{C3B2D9AC-17CE-9ABC-7A69-99C79CE58BB0}" dt="2024-11-06T19:31:48.136" v="82"/>
        <pc:sldMkLst>
          <pc:docMk/>
          <pc:sldMk cId="1806636354" sldId="325"/>
        </pc:sldMkLst>
      </pc:sldChg>
      <pc:sldChg chg="del">
        <pc:chgData name="Elīza Anna Ozola" userId="S::eliza.anna.ozola@stud.lka.edu.lv::606db19a-50d4-4c10-ade5-f7ce50b9bcd4" providerId="AD" clId="Web-{C3B2D9AC-17CE-9ABC-7A69-99C79CE58BB0}" dt="2024-11-06T19:31:40.808" v="75"/>
        <pc:sldMkLst>
          <pc:docMk/>
          <pc:sldMk cId="1393727126" sldId="326"/>
        </pc:sldMkLst>
      </pc:sldChg>
      <pc:sldChg chg="del">
        <pc:chgData name="Elīza Anna Ozola" userId="S::eliza.anna.ozola@stud.lka.edu.lv::606db19a-50d4-4c10-ade5-f7ce50b9bcd4" providerId="AD" clId="Web-{C3B2D9AC-17CE-9ABC-7A69-99C79CE58BB0}" dt="2024-11-06T19:31:43.105" v="78"/>
        <pc:sldMkLst>
          <pc:docMk/>
          <pc:sldMk cId="656235597" sldId="327"/>
        </pc:sldMkLst>
      </pc:sldChg>
      <pc:sldChg chg="del">
        <pc:chgData name="Elīza Anna Ozola" userId="S::eliza.anna.ozola@stud.lka.edu.lv::606db19a-50d4-4c10-ade5-f7ce50b9bcd4" providerId="AD" clId="Web-{C3B2D9AC-17CE-9ABC-7A69-99C79CE58BB0}" dt="2024-11-06T19:31:35.620" v="69"/>
        <pc:sldMkLst>
          <pc:docMk/>
          <pc:sldMk cId="2806729744" sldId="328"/>
        </pc:sldMkLst>
      </pc:sldChg>
      <pc:sldChg chg="del">
        <pc:chgData name="Elīza Anna Ozola" userId="S::eliza.anna.ozola@stud.lka.edu.lv::606db19a-50d4-4c10-ade5-f7ce50b9bcd4" providerId="AD" clId="Web-{C3B2D9AC-17CE-9ABC-7A69-99C79CE58BB0}" dt="2024-11-06T19:31:36.917" v="71"/>
        <pc:sldMkLst>
          <pc:docMk/>
          <pc:sldMk cId="815573216" sldId="329"/>
        </pc:sldMkLst>
      </pc:sldChg>
      <pc:sldChg chg="del">
        <pc:chgData name="Elīza Anna Ozola" userId="S::eliza.anna.ozola@stud.lka.edu.lv::606db19a-50d4-4c10-ade5-f7ce50b9bcd4" providerId="AD" clId="Web-{C3B2D9AC-17CE-9ABC-7A69-99C79CE58BB0}" dt="2024-11-06T19:31:32.151" v="67"/>
        <pc:sldMkLst>
          <pc:docMk/>
          <pc:sldMk cId="542041767" sldId="330"/>
        </pc:sldMkLst>
      </pc:sldChg>
      <pc:sldChg chg="del">
        <pc:chgData name="Elīza Anna Ozola" userId="S::eliza.anna.ozola@stud.lka.edu.lv::606db19a-50d4-4c10-ade5-f7ce50b9bcd4" providerId="AD" clId="Web-{C3B2D9AC-17CE-9ABC-7A69-99C79CE58BB0}" dt="2024-11-06T19:31:29.245" v="65"/>
        <pc:sldMkLst>
          <pc:docMk/>
          <pc:sldMk cId="3287775196" sldId="331"/>
        </pc:sldMkLst>
      </pc:sldChg>
      <pc:sldChg chg="del">
        <pc:chgData name="Elīza Anna Ozola" userId="S::eliza.anna.ozola@stud.lka.edu.lv::606db19a-50d4-4c10-ade5-f7ce50b9bcd4" providerId="AD" clId="Web-{C3B2D9AC-17CE-9ABC-7A69-99C79CE58BB0}" dt="2024-11-06T19:31:42.417" v="77"/>
        <pc:sldMkLst>
          <pc:docMk/>
          <pc:sldMk cId="3300506081" sldId="332"/>
        </pc:sldMkLst>
      </pc:sldChg>
      <pc:sldChg chg="del">
        <pc:chgData name="Elīza Anna Ozola" userId="S::eliza.anna.ozola@stud.lka.edu.lv::606db19a-50d4-4c10-ade5-f7ce50b9bcd4" providerId="AD" clId="Web-{C3B2D9AC-17CE-9ABC-7A69-99C79CE58BB0}" dt="2024-11-06T19:30:53.650" v="50"/>
        <pc:sldMkLst>
          <pc:docMk/>
          <pc:sldMk cId="2366574365" sldId="334"/>
        </pc:sldMkLst>
      </pc:sldChg>
      <pc:sldChg chg="del">
        <pc:chgData name="Elīza Anna Ozola" userId="S::eliza.anna.ozola@stud.lka.edu.lv::606db19a-50d4-4c10-ade5-f7ce50b9bcd4" providerId="AD" clId="Web-{C3B2D9AC-17CE-9ABC-7A69-99C79CE58BB0}" dt="2024-11-06T19:30:44.618" v="46"/>
        <pc:sldMkLst>
          <pc:docMk/>
          <pc:sldMk cId="3726217800" sldId="335"/>
        </pc:sldMkLst>
      </pc:sldChg>
      <pc:sldChg chg="modSp">
        <pc:chgData name="Elīza Anna Ozola" userId="S::eliza.anna.ozola@stud.lka.edu.lv::606db19a-50d4-4c10-ade5-f7ce50b9bcd4" providerId="AD" clId="Web-{C3B2D9AC-17CE-9ABC-7A69-99C79CE58BB0}" dt="2024-11-06T19:09:11.922" v="44" actId="20577"/>
        <pc:sldMkLst>
          <pc:docMk/>
          <pc:sldMk cId="3851322324" sldId="336"/>
        </pc:sldMkLst>
        <pc:spChg chg="mod">
          <ac:chgData name="Elīza Anna Ozola" userId="S::eliza.anna.ozola@stud.lka.edu.lv::606db19a-50d4-4c10-ade5-f7ce50b9bcd4" providerId="AD" clId="Web-{C3B2D9AC-17CE-9ABC-7A69-99C79CE58BB0}" dt="2024-11-06T19:09:11.922" v="44" actId="20577"/>
          <ac:spMkLst>
            <pc:docMk/>
            <pc:sldMk cId="3851322324" sldId="336"/>
            <ac:spMk id="2" creationId="{A272F70D-53B9-C9BF-7C88-A8D664FE0094}"/>
          </ac:spMkLst>
        </pc:spChg>
      </pc:sldChg>
      <pc:sldChg chg="mod modShow">
        <pc:chgData name="Elīza Anna Ozola" userId="S::eliza.anna.ozola@stud.lka.edu.lv::606db19a-50d4-4c10-ade5-f7ce50b9bcd4" providerId="AD" clId="Web-{C3B2D9AC-17CE-9ABC-7A69-99C79CE58BB0}" dt="2024-11-06T19:19:11.597" v="45"/>
        <pc:sldMkLst>
          <pc:docMk/>
          <pc:sldMk cId="3900451661" sldId="340"/>
        </pc:sldMkLst>
      </pc:sldChg>
      <pc:sldChg chg="modSp">
        <pc:chgData name="Elīza Anna Ozola" userId="S::eliza.anna.ozola@stud.lka.edu.lv::606db19a-50d4-4c10-ade5-f7ce50b9bcd4" providerId="AD" clId="Web-{C3B2D9AC-17CE-9ABC-7A69-99C79CE58BB0}" dt="2024-11-06T19:56:26.216" v="111" actId="20577"/>
        <pc:sldMkLst>
          <pc:docMk/>
          <pc:sldMk cId="939327965" sldId="341"/>
        </pc:sldMkLst>
        <pc:spChg chg="mod">
          <ac:chgData name="Elīza Anna Ozola" userId="S::eliza.anna.ozola@stud.lka.edu.lv::606db19a-50d4-4c10-ade5-f7ce50b9bcd4" providerId="AD" clId="Web-{C3B2D9AC-17CE-9ABC-7A69-99C79CE58BB0}" dt="2024-11-06T19:56:26.216" v="111" actId="20577"/>
          <ac:spMkLst>
            <pc:docMk/>
            <pc:sldMk cId="939327965" sldId="341"/>
            <ac:spMk id="2" creationId="{720A5353-3E3D-5E25-5DD9-0003B54DDAE1}"/>
          </ac:spMkLst>
        </pc:spChg>
      </pc:sldChg>
      <pc:sldChg chg="del">
        <pc:chgData name="Elīza Anna Ozola" userId="S::eliza.anna.ozola@stud.lka.edu.lv::606db19a-50d4-4c10-ade5-f7ce50b9bcd4" providerId="AD" clId="Web-{C3B2D9AC-17CE-9ABC-7A69-99C79CE58BB0}" dt="2024-11-06T19:31:54.402" v="84"/>
        <pc:sldMkLst>
          <pc:docMk/>
          <pc:sldMk cId="2807549206" sldId="342"/>
        </pc:sldMkLst>
      </pc:sldChg>
      <pc:sldChg chg="modSp mod setBg">
        <pc:chgData name="Elīza Anna Ozola" userId="S::eliza.anna.ozola@stud.lka.edu.lv::606db19a-50d4-4c10-ade5-f7ce50b9bcd4" providerId="AD" clId="Web-{C3B2D9AC-17CE-9ABC-7A69-99C79CE58BB0}" dt="2024-11-06T19:55:16.167" v="97" actId="20577"/>
        <pc:sldMkLst>
          <pc:docMk/>
          <pc:sldMk cId="1157890011" sldId="343"/>
        </pc:sldMkLst>
      </pc:sldChg>
      <pc:sldChg chg="del">
        <pc:chgData name="Elīza Anna Ozola" userId="S::eliza.anna.ozola@stud.lka.edu.lv::606db19a-50d4-4c10-ade5-f7ce50b9bcd4" providerId="AD" clId="Web-{C3B2D9AC-17CE-9ABC-7A69-99C79CE58BB0}" dt="2024-11-06T19:31:55.433" v="86"/>
        <pc:sldMkLst>
          <pc:docMk/>
          <pc:sldMk cId="2410841428" sldId="344"/>
        </pc:sldMkLst>
      </pc:sldChg>
      <pc:sldChg chg="del">
        <pc:chgData name="Elīza Anna Ozola" userId="S::eliza.anna.ozola@stud.lka.edu.lv::606db19a-50d4-4c10-ade5-f7ce50b9bcd4" providerId="AD" clId="Web-{C3B2D9AC-17CE-9ABC-7A69-99C79CE58BB0}" dt="2024-11-06T19:31:54.855" v="85"/>
        <pc:sldMkLst>
          <pc:docMk/>
          <pc:sldMk cId="1977701089" sldId="345"/>
        </pc:sldMkLst>
      </pc:sldChg>
      <pc:sldChg chg="modSp">
        <pc:chgData name="Elīza Anna Ozola" userId="S::eliza.anna.ozola@stud.lka.edu.lv::606db19a-50d4-4c10-ade5-f7ce50b9bcd4" providerId="AD" clId="Web-{C3B2D9AC-17CE-9ABC-7A69-99C79CE58BB0}" dt="2024-11-06T19:55:57.637" v="105" actId="20577"/>
        <pc:sldMkLst>
          <pc:docMk/>
          <pc:sldMk cId="386295181" sldId="349"/>
        </pc:sldMkLst>
        <pc:spChg chg="mod">
          <ac:chgData name="Elīza Anna Ozola" userId="S::eliza.anna.ozola@stud.lka.edu.lv::606db19a-50d4-4c10-ade5-f7ce50b9bcd4" providerId="AD" clId="Web-{C3B2D9AC-17CE-9ABC-7A69-99C79CE58BB0}" dt="2024-11-06T19:55:57.637" v="105" actId="20577"/>
          <ac:spMkLst>
            <pc:docMk/>
            <pc:sldMk cId="386295181" sldId="349"/>
            <ac:spMk id="3" creationId="{91953C82-C850-6CC3-3944-9D53195DF7A9}"/>
          </ac:spMkLst>
        </pc:spChg>
      </pc:sldChg>
      <pc:sldChg chg="modSp">
        <pc:chgData name="Elīza Anna Ozola" userId="S::eliza.anna.ozola@stud.lka.edu.lv::606db19a-50d4-4c10-ade5-f7ce50b9bcd4" providerId="AD" clId="Web-{C3B2D9AC-17CE-9ABC-7A69-99C79CE58BB0}" dt="2024-11-06T18:39:47.024" v="24" actId="20577"/>
        <pc:sldMkLst>
          <pc:docMk/>
          <pc:sldMk cId="343649720" sldId="350"/>
        </pc:sldMkLst>
        <pc:spChg chg="mod">
          <ac:chgData name="Elīza Anna Ozola" userId="S::eliza.anna.ozola@stud.lka.edu.lv::606db19a-50d4-4c10-ade5-f7ce50b9bcd4" providerId="AD" clId="Web-{C3B2D9AC-17CE-9ABC-7A69-99C79CE58BB0}" dt="2024-11-06T18:39:47.024" v="24" actId="20577"/>
          <ac:spMkLst>
            <pc:docMk/>
            <pc:sldMk cId="343649720" sldId="350"/>
            <ac:spMk id="3" creationId="{91953C82-C850-6CC3-3944-9D53195DF7A9}"/>
          </ac:spMkLst>
        </pc:spChg>
      </pc:sldChg>
      <pc:sldChg chg="modSp">
        <pc:chgData name="Elīza Anna Ozola" userId="S::eliza.anna.ozola@stud.lka.edu.lv::606db19a-50d4-4c10-ade5-f7ce50b9bcd4" providerId="AD" clId="Web-{C3B2D9AC-17CE-9ABC-7A69-99C79CE58BB0}" dt="2024-11-06T19:55:48.137" v="101" actId="20577"/>
        <pc:sldMkLst>
          <pc:docMk/>
          <pc:sldMk cId="3543574005" sldId="352"/>
        </pc:sldMkLst>
      </pc:sldChg>
      <pc:sldChg chg="modSp">
        <pc:chgData name="Elīza Anna Ozola" userId="S::eliza.anna.ozola@stud.lka.edu.lv::606db19a-50d4-4c10-ade5-f7ce50b9bcd4" providerId="AD" clId="Web-{C3B2D9AC-17CE-9ABC-7A69-99C79CE58BB0}" dt="2024-11-06T18:40:48.901" v="26" actId="20577"/>
        <pc:sldMkLst>
          <pc:docMk/>
          <pc:sldMk cId="657001741" sldId="355"/>
        </pc:sldMkLst>
        <pc:spChg chg="mod">
          <ac:chgData name="Elīza Anna Ozola" userId="S::eliza.anna.ozola@stud.lka.edu.lv::606db19a-50d4-4c10-ade5-f7ce50b9bcd4" providerId="AD" clId="Web-{C3B2D9AC-17CE-9ABC-7A69-99C79CE58BB0}" dt="2024-11-06T18:40:48.901" v="26" actId="20577"/>
          <ac:spMkLst>
            <pc:docMk/>
            <pc:sldMk cId="657001741" sldId="355"/>
            <ac:spMk id="3" creationId="{91953C82-C850-6CC3-3944-9D53195DF7A9}"/>
          </ac:spMkLst>
        </pc:spChg>
      </pc:sldChg>
      <pc:sldChg chg="modSp">
        <pc:chgData name="Elīza Anna Ozola" userId="S::eliza.anna.ozola@stud.lka.edu.lv::606db19a-50d4-4c10-ade5-f7ce50b9bcd4" providerId="AD" clId="Web-{C3B2D9AC-17CE-9ABC-7A69-99C79CE58BB0}" dt="2024-11-06T19:55:36.449" v="98" actId="1076"/>
        <pc:sldMkLst>
          <pc:docMk/>
          <pc:sldMk cId="2471750164" sldId="356"/>
        </pc:sldMkLst>
        <pc:spChg chg="mod">
          <ac:chgData name="Elīza Anna Ozola" userId="S::eliza.anna.ozola@stud.lka.edu.lv::606db19a-50d4-4c10-ade5-f7ce50b9bcd4" providerId="AD" clId="Web-{C3B2D9AC-17CE-9ABC-7A69-99C79CE58BB0}" dt="2024-11-06T19:55:36.449" v="98" actId="1076"/>
          <ac:spMkLst>
            <pc:docMk/>
            <pc:sldMk cId="2471750164" sldId="356"/>
            <ac:spMk id="2" creationId="{B0208CEA-45EC-D955-C469-F326ECD25096}"/>
          </ac:spMkLst>
        </pc:spChg>
      </pc:sldChg>
      <pc:sldChg chg="modSp ord">
        <pc:chgData name="Elīza Anna Ozola" userId="S::eliza.anna.ozola@stud.lka.edu.lv::606db19a-50d4-4c10-ade5-f7ce50b9bcd4" providerId="AD" clId="Web-{C3B2D9AC-17CE-9ABC-7A69-99C79CE58BB0}" dt="2024-11-06T18:55:08.717" v="36" actId="1076"/>
        <pc:sldMkLst>
          <pc:docMk/>
          <pc:sldMk cId="3103498453" sldId="357"/>
        </pc:sldMkLst>
        <pc:spChg chg="mod">
          <ac:chgData name="Elīza Anna Ozola" userId="S::eliza.anna.ozola@stud.lka.edu.lv::606db19a-50d4-4c10-ade5-f7ce50b9bcd4" providerId="AD" clId="Web-{C3B2D9AC-17CE-9ABC-7A69-99C79CE58BB0}" dt="2024-11-06T18:55:08.717" v="36" actId="1076"/>
          <ac:spMkLst>
            <pc:docMk/>
            <pc:sldMk cId="3103498453" sldId="357"/>
            <ac:spMk id="5" creationId="{AE2D3BBE-06D9-CEE9-1328-44ECF14F3801}"/>
          </ac:spMkLst>
        </pc:spChg>
      </pc:sldChg>
      <pc:sldChg chg="modSp">
        <pc:chgData name="Elīza Anna Ozola" userId="S::eliza.anna.ozola@stud.lka.edu.lv::606db19a-50d4-4c10-ade5-f7ce50b9bcd4" providerId="AD" clId="Web-{C3B2D9AC-17CE-9ABC-7A69-99C79CE58BB0}" dt="2024-11-06T19:06:05.319" v="42" actId="20577"/>
        <pc:sldMkLst>
          <pc:docMk/>
          <pc:sldMk cId="886850619" sldId="358"/>
        </pc:sldMkLst>
        <pc:spChg chg="mod">
          <ac:chgData name="Elīza Anna Ozola" userId="S::eliza.anna.ozola@stud.lka.edu.lv::606db19a-50d4-4c10-ade5-f7ce50b9bcd4" providerId="AD" clId="Web-{C3B2D9AC-17CE-9ABC-7A69-99C79CE58BB0}" dt="2024-11-06T19:06:05.319" v="42" actId="20577"/>
          <ac:spMkLst>
            <pc:docMk/>
            <pc:sldMk cId="886850619" sldId="358"/>
            <ac:spMk id="4" creationId="{9CD4CA99-A5D5-E1D2-7F01-A74EE57C118D}"/>
          </ac:spMkLst>
        </pc:spChg>
      </pc:sldChg>
      <pc:sldChg chg="modSp">
        <pc:chgData name="Elīza Anna Ozola" userId="S::eliza.anna.ozola@stud.lka.edu.lv::606db19a-50d4-4c10-ade5-f7ce50b9bcd4" providerId="AD" clId="Web-{C3B2D9AC-17CE-9ABC-7A69-99C79CE58BB0}" dt="2024-11-06T16:23:02.887" v="16" actId="20577"/>
        <pc:sldMkLst>
          <pc:docMk/>
          <pc:sldMk cId="2391913213" sldId="361"/>
        </pc:sldMkLst>
        <pc:spChg chg="mod">
          <ac:chgData name="Elīza Anna Ozola" userId="S::eliza.anna.ozola@stud.lka.edu.lv::606db19a-50d4-4c10-ade5-f7ce50b9bcd4" providerId="AD" clId="Web-{C3B2D9AC-17CE-9ABC-7A69-99C79CE58BB0}" dt="2024-11-06T16:23:02.887" v="16" actId="20577"/>
          <ac:spMkLst>
            <pc:docMk/>
            <pc:sldMk cId="2391913213" sldId="361"/>
            <ac:spMk id="6" creationId="{6151E671-C8B4-1387-FF09-B0EB06C70F39}"/>
          </ac:spMkLst>
        </pc:spChg>
      </pc:sldChg>
    </pc:docChg>
  </pc:docChgLst>
  <pc:docChgLst>
    <pc:chgData name="Anete Liepiņa" userId="S::anete.liepina@stud.lka.edu.lv::963da1cf-3fb5-4506-afd3-6995ffaeb79e" providerId="AD" clId="Web-{9E0CAE3D-66F1-1886-A91C-162FC52647E4}"/>
    <pc:docChg chg="addSld modSld">
      <pc:chgData name="Anete Liepiņa" userId="S::anete.liepina@stud.lka.edu.lv::963da1cf-3fb5-4506-afd3-6995ffaeb79e" providerId="AD" clId="Web-{9E0CAE3D-66F1-1886-A91C-162FC52647E4}" dt="2024-11-05T18:29:40.109" v="1197" actId="20577"/>
      <pc:docMkLst>
        <pc:docMk/>
      </pc:docMkLst>
      <pc:sldChg chg="modSp mod setBg">
        <pc:chgData name="Anete Liepiņa" userId="S::anete.liepina@stud.lka.edu.lv::963da1cf-3fb5-4506-afd3-6995ffaeb79e" providerId="AD" clId="Web-{9E0CAE3D-66F1-1886-A91C-162FC52647E4}" dt="2024-11-05T18:17:51.663" v="1033"/>
        <pc:sldMkLst>
          <pc:docMk/>
          <pc:sldMk cId="939327965" sldId="341"/>
        </pc:sldMkLst>
        <pc:spChg chg="mod">
          <ac:chgData name="Anete Liepiņa" userId="S::anete.liepina@stud.lka.edu.lv::963da1cf-3fb5-4506-afd3-6995ffaeb79e" providerId="AD" clId="Web-{9E0CAE3D-66F1-1886-A91C-162FC52647E4}" dt="2024-11-05T18:17:00.990" v="1032" actId="20577"/>
          <ac:spMkLst>
            <pc:docMk/>
            <pc:sldMk cId="939327965" sldId="341"/>
            <ac:spMk id="2" creationId="{720A5353-3E3D-5E25-5DD9-0003B54DDAE1}"/>
          </ac:spMkLst>
        </pc:spChg>
        <pc:spChg chg="mod">
          <ac:chgData name="Anete Liepiņa" userId="S::anete.liepina@stud.lka.edu.lv::963da1cf-3fb5-4506-afd3-6995ffaeb79e" providerId="AD" clId="Web-{9E0CAE3D-66F1-1886-A91C-162FC52647E4}" dt="2024-11-05T18:17:51.663" v="1033"/>
          <ac:spMkLst>
            <pc:docMk/>
            <pc:sldMk cId="939327965" sldId="341"/>
            <ac:spMk id="17" creationId="{78418A25-6EAC-4140-BFE6-284E1925B5EE}"/>
          </ac:spMkLst>
        </pc:spChg>
        <pc:picChg chg="mod">
          <ac:chgData name="Anete Liepiņa" userId="S::anete.liepina@stud.lka.edu.lv::963da1cf-3fb5-4506-afd3-6995ffaeb79e" providerId="AD" clId="Web-{9E0CAE3D-66F1-1886-A91C-162FC52647E4}" dt="2024-11-05T18:16:41.864" v="1029" actId="1076"/>
          <ac:picMkLst>
            <pc:docMk/>
            <pc:sldMk cId="939327965" sldId="341"/>
            <ac:picMk id="7" creationId="{86DC3A8F-5973-623D-486B-2E35413F576D}"/>
          </ac:picMkLst>
        </pc:picChg>
      </pc:sldChg>
      <pc:sldChg chg="modSp mod setBg">
        <pc:chgData name="Anete Liepiņa" userId="S::anete.liepina@stud.lka.edu.lv::963da1cf-3fb5-4506-afd3-6995ffaeb79e" providerId="AD" clId="Web-{9E0CAE3D-66F1-1886-A91C-162FC52647E4}" dt="2024-11-05T18:15:56.753" v="1025" actId="20577"/>
        <pc:sldMkLst>
          <pc:docMk/>
          <pc:sldMk cId="2431255095" sldId="347"/>
        </pc:sldMkLst>
        <pc:spChg chg="mod">
          <ac:chgData name="Anete Liepiņa" userId="S::anete.liepina@stud.lka.edu.lv::963da1cf-3fb5-4506-afd3-6995ffaeb79e" providerId="AD" clId="Web-{9E0CAE3D-66F1-1886-A91C-162FC52647E4}" dt="2024-11-05T18:15:56.753" v="1025" actId="20577"/>
          <ac:spMkLst>
            <pc:docMk/>
            <pc:sldMk cId="2431255095" sldId="347"/>
            <ac:spMk id="3" creationId="{8632562F-3305-4746-DD95-30D34F8C122D}"/>
          </ac:spMkLst>
        </pc:spChg>
      </pc:sldChg>
      <pc:sldChg chg="modSp">
        <pc:chgData name="Anete Liepiņa" userId="S::anete.liepina@stud.lka.edu.lv::963da1cf-3fb5-4506-afd3-6995ffaeb79e" providerId="AD" clId="Web-{9E0CAE3D-66F1-1886-A91C-162FC52647E4}" dt="2024-11-05T17:57:53.138" v="1017" actId="20577"/>
        <pc:sldMkLst>
          <pc:docMk/>
          <pc:sldMk cId="657001741" sldId="355"/>
        </pc:sldMkLst>
        <pc:spChg chg="mod">
          <ac:chgData name="Anete Liepiņa" userId="S::anete.liepina@stud.lka.edu.lv::963da1cf-3fb5-4506-afd3-6995ffaeb79e" providerId="AD" clId="Web-{9E0CAE3D-66F1-1886-A91C-162FC52647E4}" dt="2024-11-05T17:57:53.138" v="1017" actId="20577"/>
          <ac:spMkLst>
            <pc:docMk/>
            <pc:sldMk cId="657001741" sldId="355"/>
            <ac:spMk id="3" creationId="{91953C82-C850-6CC3-3944-9D53195DF7A9}"/>
          </ac:spMkLst>
        </pc:spChg>
      </pc:sldChg>
      <pc:sldChg chg="modSp mod setBg">
        <pc:chgData name="Anete Liepiņa" userId="S::anete.liepina@stud.lka.edu.lv::963da1cf-3fb5-4506-afd3-6995ffaeb79e" providerId="AD" clId="Web-{9E0CAE3D-66F1-1886-A91C-162FC52647E4}" dt="2024-11-05T18:13:51.452" v="1021" actId="20577"/>
        <pc:sldMkLst>
          <pc:docMk/>
          <pc:sldMk cId="886850619" sldId="358"/>
        </pc:sldMkLst>
        <pc:spChg chg="mod">
          <ac:chgData name="Anete Liepiņa" userId="S::anete.liepina@stud.lka.edu.lv::963da1cf-3fb5-4506-afd3-6995ffaeb79e" providerId="AD" clId="Web-{9E0CAE3D-66F1-1886-A91C-162FC52647E4}" dt="2024-11-05T18:13:36.217" v="1019" actId="20577"/>
          <ac:spMkLst>
            <pc:docMk/>
            <pc:sldMk cId="886850619" sldId="358"/>
            <ac:spMk id="2" creationId="{AA872CC1-B8AE-189A-3091-9B8FEF337DB8}"/>
          </ac:spMkLst>
        </pc:spChg>
        <pc:spChg chg="mod">
          <ac:chgData name="Anete Liepiņa" userId="S::anete.liepina@stud.lka.edu.lv::963da1cf-3fb5-4506-afd3-6995ffaeb79e" providerId="AD" clId="Web-{9E0CAE3D-66F1-1886-A91C-162FC52647E4}" dt="2024-11-05T18:13:51.452" v="1021" actId="20577"/>
          <ac:spMkLst>
            <pc:docMk/>
            <pc:sldMk cId="886850619" sldId="358"/>
            <ac:spMk id="3" creationId="{91953C82-C850-6CC3-3944-9D53195DF7A9}"/>
          </ac:spMkLst>
        </pc:spChg>
      </pc:sldChg>
      <pc:sldChg chg="modSp mod setBg">
        <pc:chgData name="Anete Liepiņa" userId="S::anete.liepina@stud.lka.edu.lv::963da1cf-3fb5-4506-afd3-6995ffaeb79e" providerId="AD" clId="Web-{9E0CAE3D-66F1-1886-A91C-162FC52647E4}" dt="2024-11-05T18:29:40.109" v="1197" actId="20577"/>
        <pc:sldMkLst>
          <pc:docMk/>
          <pc:sldMk cId="725258939" sldId="359"/>
        </pc:sldMkLst>
        <pc:spChg chg="mod">
          <ac:chgData name="Anete Liepiņa" userId="S::anete.liepina@stud.lka.edu.lv::963da1cf-3fb5-4506-afd3-6995ffaeb79e" providerId="AD" clId="Web-{9E0CAE3D-66F1-1886-A91C-162FC52647E4}" dt="2024-11-05T18:27:19.511" v="1143" actId="1076"/>
          <ac:spMkLst>
            <pc:docMk/>
            <pc:sldMk cId="725258939" sldId="359"/>
            <ac:spMk id="2" creationId="{5BB5AA92-2F20-794C-AA72-C5628FB0DB71}"/>
          </ac:spMkLst>
        </pc:spChg>
        <pc:spChg chg="mod">
          <ac:chgData name="Anete Liepiņa" userId="S::anete.liepina@stud.lka.edu.lv::963da1cf-3fb5-4506-afd3-6995ffaeb79e" providerId="AD" clId="Web-{9E0CAE3D-66F1-1886-A91C-162FC52647E4}" dt="2024-11-05T18:29:40.109" v="1197" actId="20577"/>
          <ac:spMkLst>
            <pc:docMk/>
            <pc:sldMk cId="725258939" sldId="359"/>
            <ac:spMk id="3" creationId="{26B6377D-3DEF-27CE-0B31-E67F5D23E46A}"/>
          </ac:spMkLst>
        </pc:spChg>
      </pc:sldChg>
      <pc:sldChg chg="delSp modSp new">
        <pc:chgData name="Anete Liepiņa" userId="S::anete.liepina@stud.lka.edu.lv::963da1cf-3fb5-4506-afd3-6995ffaeb79e" providerId="AD" clId="Web-{9E0CAE3D-66F1-1886-A91C-162FC52647E4}" dt="2024-11-05T17:48:42.370" v="940"/>
        <pc:sldMkLst>
          <pc:docMk/>
          <pc:sldMk cId="700178112" sldId="360"/>
        </pc:sldMkLst>
      </pc:sldChg>
    </pc:docChg>
  </pc:docChgLst>
  <pc:docChgLst>
    <pc:chgData name="Anete Liepiņa" userId="S::anete.liepina@stud.lka.edu.lv::963da1cf-3fb5-4506-afd3-6995ffaeb79e" providerId="AD" clId="Web-{484DE05D-649C-9D29-6FED-718340B80129}"/>
    <pc:docChg chg="delSld modSld sldOrd">
      <pc:chgData name="Anete Liepiņa" userId="S::anete.liepina@stud.lka.edu.lv::963da1cf-3fb5-4506-afd3-6995ffaeb79e" providerId="AD" clId="Web-{484DE05D-649C-9D29-6FED-718340B80129}" dt="2024-11-07T16:57:37.977" v="125" actId="20577"/>
      <pc:docMkLst>
        <pc:docMk/>
      </pc:docMkLst>
      <pc:sldChg chg="mod ord modShow">
        <pc:chgData name="Anete Liepiņa" userId="S::anete.liepina@stud.lka.edu.lv::963da1cf-3fb5-4506-afd3-6995ffaeb79e" providerId="AD" clId="Web-{484DE05D-649C-9D29-6FED-718340B80129}" dt="2024-11-07T13:23:28.553" v="2"/>
        <pc:sldMkLst>
          <pc:docMk/>
          <pc:sldMk cId="3900451661" sldId="340"/>
        </pc:sldMkLst>
      </pc:sldChg>
      <pc:sldChg chg="modSp">
        <pc:chgData name="Anete Liepiņa" userId="S::anete.liepina@stud.lka.edu.lv::963da1cf-3fb5-4506-afd3-6995ffaeb79e" providerId="AD" clId="Web-{484DE05D-649C-9D29-6FED-718340B80129}" dt="2024-11-07T13:23:54.617" v="4" actId="14100"/>
        <pc:sldMkLst>
          <pc:docMk/>
          <pc:sldMk cId="939327965" sldId="341"/>
        </pc:sldMkLst>
        <pc:picChg chg="mod">
          <ac:chgData name="Anete Liepiņa" userId="S::anete.liepina@stud.lka.edu.lv::963da1cf-3fb5-4506-afd3-6995ffaeb79e" providerId="AD" clId="Web-{484DE05D-649C-9D29-6FED-718340B80129}" dt="2024-11-07T13:23:54.617" v="4" actId="14100"/>
          <ac:picMkLst>
            <pc:docMk/>
            <pc:sldMk cId="939327965" sldId="341"/>
            <ac:picMk id="7" creationId="{86DC3A8F-5973-623D-486B-2E35413F576D}"/>
          </ac:picMkLst>
        </pc:picChg>
      </pc:sldChg>
      <pc:sldChg chg="addSp delSp modSp mod setBg">
        <pc:chgData name="Anete Liepiņa" userId="S::anete.liepina@stud.lka.edu.lv::963da1cf-3fb5-4506-afd3-6995ffaeb79e" providerId="AD" clId="Web-{484DE05D-649C-9D29-6FED-718340B80129}" dt="2024-11-07T13:46:14.497" v="58" actId="1076"/>
        <pc:sldMkLst>
          <pc:docMk/>
          <pc:sldMk cId="4148768065" sldId="351"/>
        </pc:sldMkLst>
        <pc:spChg chg="mod ord">
          <ac:chgData name="Anete Liepiņa" userId="S::anete.liepina@stud.lka.edu.lv::963da1cf-3fb5-4506-afd3-6995ffaeb79e" providerId="AD" clId="Web-{484DE05D-649C-9D29-6FED-718340B80129}" dt="2024-11-07T13:46:14.497" v="58" actId="1076"/>
          <ac:spMkLst>
            <pc:docMk/>
            <pc:sldMk cId="4148768065" sldId="351"/>
            <ac:spMk id="2" creationId="{AA872CC1-B8AE-189A-3091-9B8FEF337DB8}"/>
          </ac:spMkLst>
        </pc:spChg>
        <pc:spChg chg="mod ord">
          <ac:chgData name="Anete Liepiņa" userId="S::anete.liepina@stud.lka.edu.lv::963da1cf-3fb5-4506-afd3-6995ffaeb79e" providerId="AD" clId="Web-{484DE05D-649C-9D29-6FED-718340B80129}" dt="2024-11-07T13:46:00.356" v="55" actId="1076"/>
          <ac:spMkLst>
            <pc:docMk/>
            <pc:sldMk cId="4148768065" sldId="351"/>
            <ac:spMk id="3" creationId="{91953C82-C850-6CC3-3944-9D53195DF7A9}"/>
          </ac:spMkLst>
        </pc:spChg>
        <pc:spChg chg="add mod">
          <ac:chgData name="Anete Liepiņa" userId="S::anete.liepina@stud.lka.edu.lv::963da1cf-3fb5-4506-afd3-6995ffaeb79e" providerId="AD" clId="Web-{484DE05D-649C-9D29-6FED-718340B80129}" dt="2024-11-07T13:44:48.060" v="46"/>
          <ac:spMkLst>
            <pc:docMk/>
            <pc:sldMk cId="4148768065" sldId="351"/>
            <ac:spMk id="5" creationId="{7E343372-6E78-15D5-C0F8-89AB5DD37D49}"/>
          </ac:spMkLst>
        </pc:spChg>
        <pc:spChg chg="add del">
          <ac:chgData name="Anete Liepiņa" userId="S::anete.liepina@stud.lka.edu.lv::963da1cf-3fb5-4506-afd3-6995ffaeb79e" providerId="AD" clId="Web-{484DE05D-649C-9D29-6FED-718340B80129}" dt="2024-11-07T13:40:35.031" v="14"/>
          <ac:spMkLst>
            <pc:docMk/>
            <pc:sldMk cId="4148768065" sldId="351"/>
            <ac:spMk id="16" creationId="{9F7D5CDA-D291-4307-BF55-1381FED29634}"/>
          </ac:spMkLst>
        </pc:spChg>
        <pc:spChg chg="add del">
          <ac:chgData name="Anete Liepiņa" userId="S::anete.liepina@stud.lka.edu.lv::963da1cf-3fb5-4506-afd3-6995ffaeb79e" providerId="AD" clId="Web-{484DE05D-649C-9D29-6FED-718340B80129}" dt="2024-11-07T13:40:35.031" v="14"/>
          <ac:spMkLst>
            <pc:docMk/>
            <pc:sldMk cId="4148768065" sldId="351"/>
            <ac:spMk id="18" creationId="{59B296B9-C5A5-4E4F-9B60-C907B5F1466C}"/>
          </ac:spMkLst>
        </pc:spChg>
        <pc:spChg chg="add del">
          <ac:chgData name="Anete Liepiņa" userId="S::anete.liepina@stud.lka.edu.lv::963da1cf-3fb5-4506-afd3-6995ffaeb79e" providerId="AD" clId="Web-{484DE05D-649C-9D29-6FED-718340B80129}" dt="2024-11-07T13:40:35.031" v="14"/>
          <ac:spMkLst>
            <pc:docMk/>
            <pc:sldMk cId="4148768065" sldId="351"/>
            <ac:spMk id="20" creationId="{D0300FD3-5AF1-6305-15FA-9078072672E2}"/>
          </ac:spMkLst>
        </pc:spChg>
        <pc:grpChg chg="add del">
          <ac:chgData name="Anete Liepiņa" userId="S::anete.liepina@stud.lka.edu.lv::963da1cf-3fb5-4506-afd3-6995ffaeb79e" providerId="AD" clId="Web-{484DE05D-649C-9D29-6FED-718340B80129}" dt="2024-11-07T13:40:56.907" v="18"/>
          <ac:grpSpMkLst>
            <pc:docMk/>
            <pc:sldMk cId="4148768065" sldId="351"/>
            <ac:grpSpMk id="9" creationId="{5EFBDE31-BB3E-6CFC-23CD-B5976DA38438}"/>
          </ac:grpSpMkLst>
        </pc:grpChg>
        <pc:picChg chg="add mod modCrop">
          <ac:chgData name="Anete Liepiņa" userId="S::anete.liepina@stud.lka.edu.lv::963da1cf-3fb5-4506-afd3-6995ffaeb79e" providerId="AD" clId="Web-{484DE05D-649C-9D29-6FED-718340B80129}" dt="2024-11-07T13:41:17.533" v="25" actId="1076"/>
          <ac:picMkLst>
            <pc:docMk/>
            <pc:sldMk cId="4148768065" sldId="351"/>
            <ac:picMk id="4" creationId="{81B9E3B5-7656-279C-109A-D58E4267E3AE}"/>
          </ac:picMkLst>
        </pc:picChg>
      </pc:sldChg>
      <pc:sldChg chg="del">
        <pc:chgData name="Anete Liepiņa" userId="S::anete.liepina@stud.lka.edu.lv::963da1cf-3fb5-4506-afd3-6995ffaeb79e" providerId="AD" clId="Web-{484DE05D-649C-9D29-6FED-718340B80129}" dt="2024-11-07T13:24:25.962" v="5"/>
        <pc:sldMkLst>
          <pc:docMk/>
          <pc:sldMk cId="3543574005" sldId="352"/>
        </pc:sldMkLst>
      </pc:sldChg>
      <pc:sldChg chg="addSp modSp">
        <pc:chgData name="Anete Liepiņa" userId="S::anete.liepina@stud.lka.edu.lv::963da1cf-3fb5-4506-afd3-6995ffaeb79e" providerId="AD" clId="Web-{484DE05D-649C-9D29-6FED-718340B80129}" dt="2024-11-07T16:57:37.977" v="125" actId="20577"/>
        <pc:sldMkLst>
          <pc:docMk/>
          <pc:sldMk cId="657001741" sldId="355"/>
        </pc:sldMkLst>
        <pc:spChg chg="mod">
          <ac:chgData name="Anete Liepiņa" userId="S::anete.liepina@stud.lka.edu.lv::963da1cf-3fb5-4506-afd3-6995ffaeb79e" providerId="AD" clId="Web-{484DE05D-649C-9D29-6FED-718340B80129}" dt="2024-11-07T16:57:37.977" v="125" actId="20577"/>
          <ac:spMkLst>
            <pc:docMk/>
            <pc:sldMk cId="657001741" sldId="355"/>
            <ac:spMk id="3" creationId="{91953C82-C850-6CC3-3944-9D53195DF7A9}"/>
          </ac:spMkLst>
        </pc:spChg>
        <pc:picChg chg="add mod">
          <ac:chgData name="Anete Liepiņa" userId="S::anete.liepina@stud.lka.edu.lv::963da1cf-3fb5-4506-afd3-6995ffaeb79e" providerId="AD" clId="Web-{484DE05D-649C-9D29-6FED-718340B80129}" dt="2024-11-07T16:52:39.890" v="123" actId="1076"/>
          <ac:picMkLst>
            <pc:docMk/>
            <pc:sldMk cId="657001741" sldId="355"/>
            <ac:picMk id="4" creationId="{081A5A6B-219E-4E24-A8ED-78E6745578B6}"/>
          </ac:picMkLst>
        </pc:picChg>
      </pc:sldChg>
      <pc:sldChg chg="addSp modSp">
        <pc:chgData name="Anete Liepiņa" userId="S::anete.liepina@stud.lka.edu.lv::963da1cf-3fb5-4506-afd3-6995ffaeb79e" providerId="AD" clId="Web-{484DE05D-649C-9D29-6FED-718340B80129}" dt="2024-11-07T13:50:08.001" v="87" actId="1076"/>
        <pc:sldMkLst>
          <pc:docMk/>
          <pc:sldMk cId="2391913213" sldId="361"/>
        </pc:sldMkLst>
        <pc:spChg chg="add mod">
          <ac:chgData name="Anete Liepiņa" userId="S::anete.liepina@stud.lka.edu.lv::963da1cf-3fb5-4506-afd3-6995ffaeb79e" providerId="AD" clId="Web-{484DE05D-649C-9D29-6FED-718340B80129}" dt="2024-11-07T13:50:08.001" v="87" actId="1076"/>
          <ac:spMkLst>
            <pc:docMk/>
            <pc:sldMk cId="2391913213" sldId="361"/>
            <ac:spMk id="4" creationId="{144BC141-E8C5-CED0-8940-43891B9855B2}"/>
          </ac:spMkLst>
        </pc:spChg>
        <pc:picChg chg="mod modCrop">
          <ac:chgData name="Anete Liepiņa" userId="S::anete.liepina@stud.lka.edu.lv::963da1cf-3fb5-4506-afd3-6995ffaeb79e" providerId="AD" clId="Web-{484DE05D-649C-9D29-6FED-718340B80129}" dt="2024-11-07T13:47:48.845" v="67" actId="1076"/>
          <ac:picMkLst>
            <pc:docMk/>
            <pc:sldMk cId="2391913213" sldId="361"/>
            <ac:picMk id="8" creationId="{5B037DF6-A6EB-3620-3893-BD4A30541FF0}"/>
          </ac:picMkLst>
        </pc:picChg>
      </pc:sldChg>
      <pc:sldChg chg="addSp modSp">
        <pc:chgData name="Anete Liepiņa" userId="S::anete.liepina@stud.lka.edu.lv::963da1cf-3fb5-4506-afd3-6995ffaeb79e" providerId="AD" clId="Web-{484DE05D-649C-9D29-6FED-718340B80129}" dt="2024-11-07T13:53:04.618" v="118" actId="20577"/>
        <pc:sldMkLst>
          <pc:docMk/>
          <pc:sldMk cId="1076124927" sldId="362"/>
        </pc:sldMkLst>
        <pc:spChg chg="mod">
          <ac:chgData name="Anete Liepiņa" userId="S::anete.liepina@stud.lka.edu.lv::963da1cf-3fb5-4506-afd3-6995ffaeb79e" providerId="AD" clId="Web-{484DE05D-649C-9D29-6FED-718340B80129}" dt="2024-11-07T13:53:04.618" v="118" actId="20577"/>
          <ac:spMkLst>
            <pc:docMk/>
            <pc:sldMk cId="1076124927" sldId="362"/>
            <ac:spMk id="3" creationId="{91953C82-C850-6CC3-3944-9D53195DF7A9}"/>
          </ac:spMkLst>
        </pc:spChg>
        <pc:spChg chg="add mod">
          <ac:chgData name="Anete Liepiņa" userId="S::anete.liepina@stud.lka.edu.lv::963da1cf-3fb5-4506-afd3-6995ffaeb79e" providerId="AD" clId="Web-{484DE05D-649C-9D29-6FED-718340B80129}" dt="2024-11-07T13:52:02.147" v="117" actId="1076"/>
          <ac:spMkLst>
            <pc:docMk/>
            <pc:sldMk cId="1076124927" sldId="362"/>
            <ac:spMk id="4" creationId="{4BF51E7E-CB5D-1E77-E062-9F33E0DBEB52}"/>
          </ac:spMkLst>
        </pc:spChg>
        <pc:picChg chg="mod modCrop">
          <ac:chgData name="Anete Liepiņa" userId="S::anete.liepina@stud.lka.edu.lv::963da1cf-3fb5-4506-afd3-6995ffaeb79e" providerId="AD" clId="Web-{484DE05D-649C-9D29-6FED-718340B80129}" dt="2024-11-07T13:51:55.506" v="116" actId="14100"/>
          <ac:picMkLst>
            <pc:docMk/>
            <pc:sldMk cId="1076124927" sldId="362"/>
            <ac:picMk id="12" creationId="{1BA23C48-598B-047F-58F9-96D0B9244AC2}"/>
          </ac:picMkLst>
        </pc:picChg>
      </pc:sldChg>
    </pc:docChg>
  </pc:docChgLst>
  <pc:docChgLst>
    <pc:chgData name="Elīza Anna Ozola" userId="S::eliza.anna.ozola@stud.lka.edu.lv::606db19a-50d4-4c10-ade5-f7ce50b9bcd4" providerId="AD" clId="Web-{42B618C7-981B-40B7-4EFE-BD0AD5DECE04}"/>
    <pc:docChg chg="modSld sldOrd">
      <pc:chgData name="Elīza Anna Ozola" userId="S::eliza.anna.ozola@stud.lka.edu.lv::606db19a-50d4-4c10-ade5-f7ce50b9bcd4" providerId="AD" clId="Web-{42B618C7-981B-40B7-4EFE-BD0AD5DECE04}" dt="2024-11-07T12:51:15.528" v="17"/>
      <pc:docMkLst>
        <pc:docMk/>
      </pc:docMkLst>
      <pc:sldChg chg="modSp">
        <pc:chgData name="Elīza Anna Ozola" userId="S::eliza.anna.ozola@stud.lka.edu.lv::606db19a-50d4-4c10-ade5-f7ce50b9bcd4" providerId="AD" clId="Web-{42B618C7-981B-40B7-4EFE-BD0AD5DECE04}" dt="2024-11-07T12:46:37.299" v="14" actId="14100"/>
        <pc:sldMkLst>
          <pc:docMk/>
          <pc:sldMk cId="2391913213" sldId="361"/>
        </pc:sldMkLst>
        <pc:spChg chg="mod">
          <ac:chgData name="Elīza Anna Ozola" userId="S::eliza.anna.ozola@stud.lka.edu.lv::606db19a-50d4-4c10-ade5-f7ce50b9bcd4" providerId="AD" clId="Web-{42B618C7-981B-40B7-4EFE-BD0AD5DECE04}" dt="2024-11-07T12:46:37.299" v="14" actId="14100"/>
          <ac:spMkLst>
            <pc:docMk/>
            <pc:sldMk cId="2391913213" sldId="361"/>
            <ac:spMk id="3" creationId="{91953C82-C850-6CC3-3944-9D53195DF7A9}"/>
          </ac:spMkLst>
        </pc:spChg>
        <pc:picChg chg="mod modCrop">
          <ac:chgData name="Elīza Anna Ozola" userId="S::eliza.anna.ozola@stud.lka.edu.lv::606db19a-50d4-4c10-ade5-f7ce50b9bcd4" providerId="AD" clId="Web-{42B618C7-981B-40B7-4EFE-BD0AD5DECE04}" dt="2024-11-07T12:45:30.031" v="7"/>
          <ac:picMkLst>
            <pc:docMk/>
            <pc:sldMk cId="2391913213" sldId="361"/>
            <ac:picMk id="8" creationId="{5B037DF6-A6EB-3620-3893-BD4A30541FF0}"/>
          </ac:picMkLst>
        </pc:picChg>
      </pc:sldChg>
      <pc:sldChg chg="modSp ord">
        <pc:chgData name="Elīza Anna Ozola" userId="S::eliza.anna.ozola@stud.lka.edu.lv::606db19a-50d4-4c10-ade5-f7ce50b9bcd4" providerId="AD" clId="Web-{42B618C7-981B-40B7-4EFE-BD0AD5DECE04}" dt="2024-11-07T12:51:15.528" v="17"/>
        <pc:sldMkLst>
          <pc:docMk/>
          <pc:sldMk cId="1076124927" sldId="362"/>
        </pc:sldMkLst>
        <pc:picChg chg="mod modCrop">
          <ac:chgData name="Elīza Anna Ozola" userId="S::eliza.anna.ozola@stud.lka.edu.lv::606db19a-50d4-4c10-ade5-f7ce50b9bcd4" providerId="AD" clId="Web-{42B618C7-981B-40B7-4EFE-BD0AD5DECE04}" dt="2024-11-07T12:46:16.252" v="13"/>
          <ac:picMkLst>
            <pc:docMk/>
            <pc:sldMk cId="1076124927" sldId="362"/>
            <ac:picMk id="12" creationId="{1BA23C48-598B-047F-58F9-96D0B9244AC2}"/>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2F507DC-E509-213A-534A-E8E26ED8A5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a:extLst>
              <a:ext uri="{FF2B5EF4-FFF2-40B4-BE49-F238E27FC236}">
                <a16:creationId xmlns:a16="http://schemas.microsoft.com/office/drawing/2014/main" id="{8A2CB4B9-48D3-D635-B27D-08370FBE5EB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CAE8CA-CBAA-4100-BDC2-B9ECEC22F4A0}" type="datetimeFigureOut">
              <a:rPr lang="lv-LV" smtClean="0"/>
              <a:t>16.05.2025</a:t>
            </a:fld>
            <a:endParaRPr lang="lv-LV"/>
          </a:p>
        </p:txBody>
      </p:sp>
      <p:sp>
        <p:nvSpPr>
          <p:cNvPr id="4" name="Footer Placeholder 3">
            <a:extLst>
              <a:ext uri="{FF2B5EF4-FFF2-40B4-BE49-F238E27FC236}">
                <a16:creationId xmlns:a16="http://schemas.microsoft.com/office/drawing/2014/main" id="{DB091CD5-E165-8BD7-5DBD-B7D83754C6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5" name="Slide Number Placeholder 4">
            <a:extLst>
              <a:ext uri="{FF2B5EF4-FFF2-40B4-BE49-F238E27FC236}">
                <a16:creationId xmlns:a16="http://schemas.microsoft.com/office/drawing/2014/main" id="{1C3DE14F-D559-2A4F-761A-06170A73B66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D7D3B78-A4DC-44D9-B4B3-4077087161DA}" type="slidenum">
              <a:rPr lang="lv-LV" smtClean="0"/>
              <a:t>‹#›</a:t>
            </a:fld>
            <a:endParaRPr lang="lv-LV"/>
          </a:p>
        </p:txBody>
      </p:sp>
    </p:spTree>
    <p:extLst>
      <p:ext uri="{BB962C8B-B14F-4D97-AF65-F5344CB8AC3E}">
        <p14:creationId xmlns:p14="http://schemas.microsoft.com/office/powerpoint/2010/main" val="14865513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7C812E-2738-4478-83F5-3BDD1560F9BD}" type="datetimeFigureOut">
              <a:rPr lang="lv-LV" smtClean="0"/>
              <a:t>16.05.2025</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AFB36B-5897-479F-AAAC-1F12016FA47D}" type="slidenum">
              <a:rPr lang="lv-LV" smtClean="0"/>
              <a:t>‹#›</a:t>
            </a:fld>
            <a:endParaRPr lang="lv-LV"/>
          </a:p>
        </p:txBody>
      </p:sp>
    </p:spTree>
    <p:extLst>
      <p:ext uri="{BB962C8B-B14F-4D97-AF65-F5344CB8AC3E}">
        <p14:creationId xmlns:p14="http://schemas.microsoft.com/office/powerpoint/2010/main" val="694189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7.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3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1.xml"/><Relationship Id="rId4" Type="http://schemas.openxmlformats.org/officeDocument/2006/relationships/image" Target="../media/image3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137278"/>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9CF0F17-7D44-9CDB-6442-DFB61CD57C61}"/>
              </a:ext>
            </a:extLst>
          </p:cNvPr>
          <p:cNvPicPr>
            <a:picLocks noChangeAspect="1"/>
          </p:cNvPicPr>
          <p:nvPr userDrawn="1"/>
        </p:nvPicPr>
        <p:blipFill>
          <a:blip r:embed="rId2"/>
          <a:stretch>
            <a:fillRect/>
          </a:stretch>
        </p:blipFill>
        <p:spPr>
          <a:xfrm>
            <a:off x="0" y="3235240"/>
            <a:ext cx="5194570" cy="3622760"/>
          </a:xfrm>
          <a:prstGeom prst="rect">
            <a:avLst/>
          </a:prstGeom>
        </p:spPr>
      </p:pic>
      <p:pic>
        <p:nvPicPr>
          <p:cNvPr id="14" name="Picture 13">
            <a:extLst>
              <a:ext uri="{FF2B5EF4-FFF2-40B4-BE49-F238E27FC236}">
                <a16:creationId xmlns:a16="http://schemas.microsoft.com/office/drawing/2014/main" id="{61AEB660-405D-A7FA-8B40-AC9F3D297E94}"/>
              </a:ext>
            </a:extLst>
          </p:cNvPr>
          <p:cNvPicPr>
            <a:picLocks noChangeAspect="1"/>
          </p:cNvPicPr>
          <p:nvPr userDrawn="1"/>
        </p:nvPicPr>
        <p:blipFill>
          <a:blip r:embed="rId3"/>
          <a:stretch>
            <a:fillRect/>
          </a:stretch>
        </p:blipFill>
        <p:spPr>
          <a:xfrm>
            <a:off x="9542400" y="3870977"/>
            <a:ext cx="2649600" cy="2987023"/>
          </a:xfrm>
          <a:prstGeom prst="rect">
            <a:avLst/>
          </a:prstGeom>
        </p:spPr>
      </p:pic>
      <p:pic>
        <p:nvPicPr>
          <p:cNvPr id="8" name="Picture 7">
            <a:extLst>
              <a:ext uri="{FF2B5EF4-FFF2-40B4-BE49-F238E27FC236}">
                <a16:creationId xmlns:a16="http://schemas.microsoft.com/office/drawing/2014/main" id="{626DA80F-1717-C640-608C-D2E94C4A8E18}"/>
              </a:ext>
            </a:extLst>
          </p:cNvPr>
          <p:cNvPicPr>
            <a:picLocks noChangeAspect="1"/>
          </p:cNvPicPr>
          <p:nvPr userDrawn="1"/>
        </p:nvPicPr>
        <p:blipFill>
          <a:blip r:embed="rId4"/>
          <a:stretch>
            <a:fillRect/>
          </a:stretch>
        </p:blipFill>
        <p:spPr>
          <a:xfrm>
            <a:off x="1519992" y="0"/>
            <a:ext cx="2435923" cy="864000"/>
          </a:xfrm>
          <a:prstGeom prst="rect">
            <a:avLst/>
          </a:prstGeom>
        </p:spPr>
      </p:pic>
      <p:sp>
        <p:nvSpPr>
          <p:cNvPr id="2" name="Title 1">
            <a:extLst>
              <a:ext uri="{FF2B5EF4-FFF2-40B4-BE49-F238E27FC236}">
                <a16:creationId xmlns:a16="http://schemas.microsoft.com/office/drawing/2014/main" id="{68BE93CE-0733-4D16-3D1C-6264538CCFB6}"/>
              </a:ext>
            </a:extLst>
          </p:cNvPr>
          <p:cNvSpPr>
            <a:spLocks noGrp="1"/>
          </p:cNvSpPr>
          <p:nvPr>
            <p:ph type="ctrTitle" hasCustomPrompt="1"/>
          </p:nvPr>
        </p:nvSpPr>
        <p:spPr>
          <a:xfrm>
            <a:off x="1524000" y="2760616"/>
            <a:ext cx="9144000" cy="1773419"/>
          </a:xfrm>
        </p:spPr>
        <p:txBody>
          <a:bodyPr anchor="ctr">
            <a:normAutofit/>
          </a:bodyPr>
          <a:lstStyle>
            <a:lvl1pPr algn="ctr">
              <a:lnSpc>
                <a:spcPct val="100000"/>
              </a:lnSpc>
              <a:defRPr sz="2800"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lv-LV"/>
          </a:p>
        </p:txBody>
      </p:sp>
      <p:sp>
        <p:nvSpPr>
          <p:cNvPr id="3" name="Subtitle 2">
            <a:extLst>
              <a:ext uri="{FF2B5EF4-FFF2-40B4-BE49-F238E27FC236}">
                <a16:creationId xmlns:a16="http://schemas.microsoft.com/office/drawing/2014/main" id="{1A9A7B29-6D73-87DF-0972-54F4249778F3}"/>
              </a:ext>
            </a:extLst>
          </p:cNvPr>
          <p:cNvSpPr>
            <a:spLocks noGrp="1"/>
          </p:cNvSpPr>
          <p:nvPr>
            <p:ph type="subTitle" idx="1"/>
          </p:nvPr>
        </p:nvSpPr>
        <p:spPr>
          <a:xfrm>
            <a:off x="1524000" y="4685211"/>
            <a:ext cx="9144000" cy="851263"/>
          </a:xfrm>
        </p:spPr>
        <p:txBody>
          <a:bodyPr anchor="ctr">
            <a:normAutofit/>
          </a:bodyPr>
          <a:lstStyle>
            <a:lvl1pPr marL="0" indent="0" algn="ctr">
              <a:lnSpc>
                <a:spcPct val="100000"/>
              </a:lnSpc>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v-LV"/>
          </a:p>
        </p:txBody>
      </p:sp>
      <p:sp>
        <p:nvSpPr>
          <p:cNvPr id="5" name="Footer Placeholder 4">
            <a:extLst>
              <a:ext uri="{FF2B5EF4-FFF2-40B4-BE49-F238E27FC236}">
                <a16:creationId xmlns:a16="http://schemas.microsoft.com/office/drawing/2014/main" id="{6CBBDA0B-7B37-1DFD-AAFC-C54B39565618}"/>
              </a:ext>
            </a:extLst>
          </p:cNvPr>
          <p:cNvSpPr>
            <a:spLocks noGrp="1"/>
          </p:cNvSpPr>
          <p:nvPr>
            <p:ph type="ftr" sz="quarter" idx="11"/>
          </p:nvPr>
        </p:nvSpPr>
        <p:spPr/>
        <p:txBody>
          <a:bodyPr/>
          <a:lstStyle>
            <a:lvl1pPr>
              <a:defRPr>
                <a:solidFill>
                  <a:schemeClr val="bg1"/>
                </a:solidFill>
              </a:defRPr>
            </a:lvl1pPr>
          </a:lstStyle>
          <a:p>
            <a:endParaRPr lang="lv-LV"/>
          </a:p>
        </p:txBody>
      </p:sp>
      <p:sp>
        <p:nvSpPr>
          <p:cNvPr id="6" name="Slide Number Placeholder 5">
            <a:extLst>
              <a:ext uri="{FF2B5EF4-FFF2-40B4-BE49-F238E27FC236}">
                <a16:creationId xmlns:a16="http://schemas.microsoft.com/office/drawing/2014/main" id="{9D4D989A-BB6D-C45F-4E30-EDFB57E202AD}"/>
              </a:ext>
            </a:extLst>
          </p:cNvPr>
          <p:cNvSpPr>
            <a:spLocks noGrp="1"/>
          </p:cNvSpPr>
          <p:nvPr>
            <p:ph type="sldNum" sz="quarter" idx="12"/>
          </p:nvPr>
        </p:nvSpPr>
        <p:spPr>
          <a:xfrm>
            <a:off x="8610600" y="6356350"/>
            <a:ext cx="2743200" cy="365125"/>
          </a:xfrm>
        </p:spPr>
        <p:txBody>
          <a:bodyPr/>
          <a:lstStyle>
            <a:lvl1pPr>
              <a:defRPr>
                <a:solidFill>
                  <a:schemeClr val="bg1"/>
                </a:solidFill>
              </a:defRPr>
            </a:lvl1pPr>
          </a:lstStyle>
          <a:p>
            <a:fld id="{C98669C2-835B-4B64-B159-3B4215502772}" type="slidenum">
              <a:rPr lang="lv-LV" smtClean="0"/>
              <a:pPr/>
              <a:t>‹#›</a:t>
            </a:fld>
            <a:endParaRPr lang="lv-LV"/>
          </a:p>
        </p:txBody>
      </p:sp>
    </p:spTree>
    <p:extLst>
      <p:ext uri="{BB962C8B-B14F-4D97-AF65-F5344CB8AC3E}">
        <p14:creationId xmlns:p14="http://schemas.microsoft.com/office/powerpoint/2010/main" val="460202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rgbClr val="13727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37AE0-FDDE-964C-F61D-286B55F84050}"/>
              </a:ext>
            </a:extLst>
          </p:cNvPr>
          <p:cNvSpPr>
            <a:spLocks noGrp="1"/>
          </p:cNvSpPr>
          <p:nvPr>
            <p:ph type="title" hasCustomPrompt="1"/>
          </p:nvPr>
        </p:nvSpPr>
        <p:spPr>
          <a:xfrm>
            <a:off x="838200" y="644434"/>
            <a:ext cx="10515600" cy="1046254"/>
          </a:xfrm>
        </p:spPr>
        <p:txBody>
          <a:bodyPr>
            <a:normAutofit/>
          </a:bodyPr>
          <a:lstStyle>
            <a:lvl1pPr>
              <a:defRPr sz="2800">
                <a:solidFill>
                  <a:schemeClr val="bg1"/>
                </a:solidFill>
              </a:defRPr>
            </a:lvl1pPr>
          </a:lstStyle>
          <a:p>
            <a:r>
              <a:rPr lang="en-US"/>
              <a:t>CLICK TO EDIT MASTER TITLE STYLE</a:t>
            </a:r>
            <a:endParaRPr lang="lv-LV"/>
          </a:p>
        </p:txBody>
      </p:sp>
      <p:sp>
        <p:nvSpPr>
          <p:cNvPr id="3" name="Content Placeholder 2">
            <a:extLst>
              <a:ext uri="{FF2B5EF4-FFF2-40B4-BE49-F238E27FC236}">
                <a16:creationId xmlns:a16="http://schemas.microsoft.com/office/drawing/2014/main" id="{86E3565E-EAA1-044D-91AB-1C3026BF1D14}"/>
              </a:ext>
            </a:extLst>
          </p:cNvPr>
          <p:cNvSpPr>
            <a:spLocks noGrp="1"/>
          </p:cNvSpPr>
          <p:nvPr>
            <p:ph idx="1"/>
          </p:nvPr>
        </p:nvSpPr>
        <p:spPr>
          <a:xfrm>
            <a:off x="838200" y="1825625"/>
            <a:ext cx="10515600" cy="4096204"/>
          </a:xfrm>
        </p:spPr>
        <p:txBody>
          <a:bodyPr>
            <a:normAutofit/>
          </a:bodyPr>
          <a:lstStyle>
            <a:lvl1pPr>
              <a:buClr>
                <a:srgbClr val="C0D1C7"/>
              </a:buClr>
              <a:defRPr sz="2000">
                <a:solidFill>
                  <a:schemeClr val="bg1"/>
                </a:solidFill>
              </a:defRPr>
            </a:lvl1pPr>
            <a:lvl2pPr>
              <a:buClr>
                <a:srgbClr val="C0D1C7"/>
              </a:buClr>
              <a:defRPr sz="1800">
                <a:solidFill>
                  <a:schemeClr val="bg1"/>
                </a:solidFill>
              </a:defRPr>
            </a:lvl2pPr>
            <a:lvl3pPr>
              <a:buClr>
                <a:srgbClr val="C0D1C7"/>
              </a:buClr>
              <a:defRPr sz="1600">
                <a:solidFill>
                  <a:schemeClr val="bg1"/>
                </a:solidFill>
              </a:defRPr>
            </a:lvl3pPr>
            <a:lvl4pPr>
              <a:buClr>
                <a:srgbClr val="C0D1C7"/>
              </a:buClr>
              <a:defRPr sz="1400">
                <a:solidFill>
                  <a:schemeClr val="bg1"/>
                </a:solidFill>
              </a:defRPr>
            </a:lvl4pPr>
            <a:lvl5pPr>
              <a:buClr>
                <a:srgbClr val="C0D1C7"/>
              </a:buCl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Footer Placeholder 4">
            <a:extLst>
              <a:ext uri="{FF2B5EF4-FFF2-40B4-BE49-F238E27FC236}">
                <a16:creationId xmlns:a16="http://schemas.microsoft.com/office/drawing/2014/main" id="{7A6D7A55-DD9A-3DB8-081B-D9887668F8A1}"/>
              </a:ext>
            </a:extLst>
          </p:cNvPr>
          <p:cNvSpPr>
            <a:spLocks noGrp="1"/>
          </p:cNvSpPr>
          <p:nvPr>
            <p:ph type="ftr" sz="quarter" idx="11"/>
          </p:nvPr>
        </p:nvSpPr>
        <p:spPr/>
        <p:txBody>
          <a:bodyPr/>
          <a:lstStyle>
            <a:lvl1pPr>
              <a:defRPr>
                <a:solidFill>
                  <a:schemeClr val="bg1"/>
                </a:solidFill>
              </a:defRPr>
            </a:lvl1pPr>
          </a:lstStyle>
          <a:p>
            <a:endParaRPr lang="lv-LV"/>
          </a:p>
        </p:txBody>
      </p:sp>
      <p:sp>
        <p:nvSpPr>
          <p:cNvPr id="6" name="Slide Number Placeholder 5">
            <a:extLst>
              <a:ext uri="{FF2B5EF4-FFF2-40B4-BE49-F238E27FC236}">
                <a16:creationId xmlns:a16="http://schemas.microsoft.com/office/drawing/2014/main" id="{DD7503CB-4A98-D971-F69F-FD716F02851E}"/>
              </a:ext>
            </a:extLst>
          </p:cNvPr>
          <p:cNvSpPr>
            <a:spLocks noGrp="1"/>
          </p:cNvSpPr>
          <p:nvPr>
            <p:ph type="sldNum" sz="quarter" idx="12"/>
          </p:nvPr>
        </p:nvSpPr>
        <p:spPr/>
        <p:txBody>
          <a:bodyPr/>
          <a:lstStyle>
            <a:lvl1pPr>
              <a:defRPr>
                <a:solidFill>
                  <a:schemeClr val="bg1"/>
                </a:solidFill>
              </a:defRPr>
            </a:lvl1pPr>
          </a:lstStyle>
          <a:p>
            <a:fld id="{C98669C2-835B-4B64-B159-3B4215502772}" type="slidenum">
              <a:rPr lang="lv-LV" smtClean="0"/>
              <a:pPr/>
              <a:t>‹#›</a:t>
            </a:fld>
            <a:endParaRPr lang="lv-LV"/>
          </a:p>
        </p:txBody>
      </p:sp>
    </p:spTree>
    <p:extLst>
      <p:ext uri="{BB962C8B-B14F-4D97-AF65-F5344CB8AC3E}">
        <p14:creationId xmlns:p14="http://schemas.microsoft.com/office/powerpoint/2010/main" val="1608653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3_Title and Content">
    <p:bg>
      <p:bgPr>
        <a:solidFill>
          <a:srgbClr val="D3E458"/>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96D413C-D593-4039-DB7A-CC315FC2C1B0}"/>
              </a:ext>
            </a:extLst>
          </p:cNvPr>
          <p:cNvPicPr>
            <a:picLocks noChangeAspect="1"/>
          </p:cNvPicPr>
          <p:nvPr userDrawn="1"/>
        </p:nvPicPr>
        <p:blipFill>
          <a:blip r:embed="rId2"/>
          <a:stretch>
            <a:fillRect/>
          </a:stretch>
        </p:blipFill>
        <p:spPr>
          <a:xfrm>
            <a:off x="7961967" y="6121089"/>
            <a:ext cx="2020233" cy="741370"/>
          </a:xfrm>
          <a:prstGeom prst="rect">
            <a:avLst/>
          </a:prstGeom>
        </p:spPr>
      </p:pic>
      <p:pic>
        <p:nvPicPr>
          <p:cNvPr id="8" name="Picture 7">
            <a:extLst>
              <a:ext uri="{FF2B5EF4-FFF2-40B4-BE49-F238E27FC236}">
                <a16:creationId xmlns:a16="http://schemas.microsoft.com/office/drawing/2014/main" id="{466CEAA1-EF13-5721-E4D6-85ED51BE94C3}"/>
              </a:ext>
            </a:extLst>
          </p:cNvPr>
          <p:cNvPicPr>
            <a:picLocks noChangeAspect="1"/>
          </p:cNvPicPr>
          <p:nvPr userDrawn="1"/>
        </p:nvPicPr>
        <p:blipFill>
          <a:blip r:embed="rId3"/>
          <a:stretch>
            <a:fillRect/>
          </a:stretch>
        </p:blipFill>
        <p:spPr>
          <a:xfrm>
            <a:off x="0" y="4067175"/>
            <a:ext cx="4033521" cy="2790825"/>
          </a:xfrm>
          <a:prstGeom prst="rect">
            <a:avLst/>
          </a:prstGeom>
        </p:spPr>
      </p:pic>
      <p:sp>
        <p:nvSpPr>
          <p:cNvPr id="2" name="Title 1">
            <a:extLst>
              <a:ext uri="{FF2B5EF4-FFF2-40B4-BE49-F238E27FC236}">
                <a16:creationId xmlns:a16="http://schemas.microsoft.com/office/drawing/2014/main" id="{B6837AE0-FDDE-964C-F61D-286B55F84050}"/>
              </a:ext>
            </a:extLst>
          </p:cNvPr>
          <p:cNvSpPr>
            <a:spLocks noGrp="1"/>
          </p:cNvSpPr>
          <p:nvPr>
            <p:ph type="title" hasCustomPrompt="1"/>
          </p:nvPr>
        </p:nvSpPr>
        <p:spPr>
          <a:xfrm>
            <a:off x="838200" y="644434"/>
            <a:ext cx="10515600" cy="1046254"/>
          </a:xfrm>
        </p:spPr>
        <p:txBody>
          <a:bodyPr>
            <a:normAutofit/>
          </a:bodyPr>
          <a:lstStyle>
            <a:lvl1pPr>
              <a:defRPr sz="2800">
                <a:solidFill>
                  <a:srgbClr val="137278"/>
                </a:solidFill>
              </a:defRPr>
            </a:lvl1pPr>
          </a:lstStyle>
          <a:p>
            <a:r>
              <a:rPr lang="en-US"/>
              <a:t>CLICK TO EDIT MASTER TITLE STYLE</a:t>
            </a:r>
            <a:endParaRPr lang="lv-LV"/>
          </a:p>
        </p:txBody>
      </p:sp>
      <p:sp>
        <p:nvSpPr>
          <p:cNvPr id="3" name="Content Placeholder 2">
            <a:extLst>
              <a:ext uri="{FF2B5EF4-FFF2-40B4-BE49-F238E27FC236}">
                <a16:creationId xmlns:a16="http://schemas.microsoft.com/office/drawing/2014/main" id="{86E3565E-EAA1-044D-91AB-1C3026BF1D14}"/>
              </a:ext>
            </a:extLst>
          </p:cNvPr>
          <p:cNvSpPr>
            <a:spLocks noGrp="1"/>
          </p:cNvSpPr>
          <p:nvPr>
            <p:ph idx="1"/>
          </p:nvPr>
        </p:nvSpPr>
        <p:spPr>
          <a:xfrm>
            <a:off x="838200" y="1825625"/>
            <a:ext cx="10515600" cy="4096204"/>
          </a:xfrm>
        </p:spPr>
        <p:txBody>
          <a:bodyPr>
            <a:normAutofit/>
          </a:bodyPr>
          <a:lstStyle>
            <a:lvl1pPr>
              <a:buClr>
                <a:schemeClr val="bg1"/>
              </a:buClr>
              <a:defRPr sz="2000">
                <a:solidFill>
                  <a:srgbClr val="0B4548"/>
                </a:solidFill>
              </a:defRPr>
            </a:lvl1pPr>
            <a:lvl2pPr>
              <a:buClr>
                <a:schemeClr val="bg1"/>
              </a:buClr>
              <a:defRPr sz="1800">
                <a:solidFill>
                  <a:srgbClr val="0B4548"/>
                </a:solidFill>
              </a:defRPr>
            </a:lvl2pPr>
            <a:lvl3pPr>
              <a:buClr>
                <a:schemeClr val="bg1"/>
              </a:buClr>
              <a:defRPr sz="1600">
                <a:solidFill>
                  <a:srgbClr val="0B4548"/>
                </a:solidFill>
              </a:defRPr>
            </a:lvl3pPr>
            <a:lvl4pPr>
              <a:buClr>
                <a:schemeClr val="bg1"/>
              </a:buClr>
              <a:defRPr sz="1400">
                <a:solidFill>
                  <a:srgbClr val="0B4548"/>
                </a:solidFill>
              </a:defRPr>
            </a:lvl4pPr>
            <a:lvl5pPr>
              <a:buClr>
                <a:schemeClr val="bg1"/>
              </a:buClr>
              <a:defRPr sz="1400">
                <a:solidFill>
                  <a:srgbClr val="0B45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Footer Placeholder 4">
            <a:extLst>
              <a:ext uri="{FF2B5EF4-FFF2-40B4-BE49-F238E27FC236}">
                <a16:creationId xmlns:a16="http://schemas.microsoft.com/office/drawing/2014/main" id="{7A6D7A55-DD9A-3DB8-081B-D9887668F8A1}"/>
              </a:ext>
            </a:extLst>
          </p:cNvPr>
          <p:cNvSpPr>
            <a:spLocks noGrp="1"/>
          </p:cNvSpPr>
          <p:nvPr>
            <p:ph type="ftr" sz="quarter" idx="11"/>
          </p:nvPr>
        </p:nvSpPr>
        <p:spPr/>
        <p:txBody>
          <a:bodyPr/>
          <a:lstStyle>
            <a:lvl1pPr>
              <a:defRPr>
                <a:solidFill>
                  <a:schemeClr val="bg1"/>
                </a:solidFill>
              </a:defRPr>
            </a:lvl1pPr>
          </a:lstStyle>
          <a:p>
            <a:endParaRPr lang="lv-LV"/>
          </a:p>
        </p:txBody>
      </p:sp>
      <p:sp>
        <p:nvSpPr>
          <p:cNvPr id="6" name="Slide Number Placeholder 5">
            <a:extLst>
              <a:ext uri="{FF2B5EF4-FFF2-40B4-BE49-F238E27FC236}">
                <a16:creationId xmlns:a16="http://schemas.microsoft.com/office/drawing/2014/main" id="{DD7503CB-4A98-D971-F69F-FD716F02851E}"/>
              </a:ext>
            </a:extLst>
          </p:cNvPr>
          <p:cNvSpPr>
            <a:spLocks noGrp="1"/>
          </p:cNvSpPr>
          <p:nvPr>
            <p:ph type="sldNum" sz="quarter" idx="12"/>
          </p:nvPr>
        </p:nvSpPr>
        <p:spPr/>
        <p:txBody>
          <a:bodyPr/>
          <a:lstStyle>
            <a:lvl1pPr>
              <a:defRPr>
                <a:solidFill>
                  <a:schemeClr val="bg1"/>
                </a:solidFill>
              </a:defRPr>
            </a:lvl1pPr>
          </a:lstStyle>
          <a:p>
            <a:fld id="{C98669C2-835B-4B64-B159-3B4215502772}" type="slidenum">
              <a:rPr lang="lv-LV" smtClean="0"/>
              <a:pPr/>
              <a:t>‹#›</a:t>
            </a:fld>
            <a:endParaRPr lang="lv-LV"/>
          </a:p>
        </p:txBody>
      </p:sp>
      <p:pic>
        <p:nvPicPr>
          <p:cNvPr id="12" name="Picture 11">
            <a:extLst>
              <a:ext uri="{FF2B5EF4-FFF2-40B4-BE49-F238E27FC236}">
                <a16:creationId xmlns:a16="http://schemas.microsoft.com/office/drawing/2014/main" id="{5D52CD70-B3AE-EC1D-ECE4-BD12DB5B8434}"/>
              </a:ext>
            </a:extLst>
          </p:cNvPr>
          <p:cNvPicPr>
            <a:picLocks noChangeAspect="1"/>
          </p:cNvPicPr>
          <p:nvPr userDrawn="1"/>
        </p:nvPicPr>
        <p:blipFill>
          <a:blip r:embed="rId4"/>
          <a:stretch>
            <a:fillRect/>
          </a:stretch>
        </p:blipFill>
        <p:spPr>
          <a:xfrm rot="5400000">
            <a:off x="10314628" y="1272136"/>
            <a:ext cx="2505075" cy="1249672"/>
          </a:xfrm>
          <a:prstGeom prst="rect">
            <a:avLst/>
          </a:prstGeom>
        </p:spPr>
      </p:pic>
    </p:spTree>
    <p:extLst>
      <p:ext uri="{BB962C8B-B14F-4D97-AF65-F5344CB8AC3E}">
        <p14:creationId xmlns:p14="http://schemas.microsoft.com/office/powerpoint/2010/main" val="28761026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8_Title and Content">
    <p:bg>
      <p:bgPr>
        <a:solidFill>
          <a:srgbClr val="D3E4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37AE0-FDDE-964C-F61D-286B55F84050}"/>
              </a:ext>
            </a:extLst>
          </p:cNvPr>
          <p:cNvSpPr>
            <a:spLocks noGrp="1"/>
          </p:cNvSpPr>
          <p:nvPr>
            <p:ph type="title" hasCustomPrompt="1"/>
          </p:nvPr>
        </p:nvSpPr>
        <p:spPr>
          <a:xfrm>
            <a:off x="838200" y="644434"/>
            <a:ext cx="10515600" cy="1046254"/>
          </a:xfrm>
        </p:spPr>
        <p:txBody>
          <a:bodyPr>
            <a:normAutofit/>
          </a:bodyPr>
          <a:lstStyle>
            <a:lvl1pPr>
              <a:defRPr sz="2800">
                <a:solidFill>
                  <a:srgbClr val="137278"/>
                </a:solidFill>
              </a:defRPr>
            </a:lvl1pPr>
          </a:lstStyle>
          <a:p>
            <a:r>
              <a:rPr lang="en-US"/>
              <a:t>CLICK TO EDIT MASTER TITLE STYLE</a:t>
            </a:r>
            <a:endParaRPr lang="lv-LV"/>
          </a:p>
        </p:txBody>
      </p:sp>
      <p:sp>
        <p:nvSpPr>
          <p:cNvPr id="3" name="Content Placeholder 2">
            <a:extLst>
              <a:ext uri="{FF2B5EF4-FFF2-40B4-BE49-F238E27FC236}">
                <a16:creationId xmlns:a16="http://schemas.microsoft.com/office/drawing/2014/main" id="{86E3565E-EAA1-044D-91AB-1C3026BF1D14}"/>
              </a:ext>
            </a:extLst>
          </p:cNvPr>
          <p:cNvSpPr>
            <a:spLocks noGrp="1"/>
          </p:cNvSpPr>
          <p:nvPr>
            <p:ph idx="1"/>
          </p:nvPr>
        </p:nvSpPr>
        <p:spPr>
          <a:xfrm>
            <a:off x="838200" y="1825625"/>
            <a:ext cx="10515600" cy="4096204"/>
          </a:xfrm>
        </p:spPr>
        <p:txBody>
          <a:bodyPr>
            <a:normAutofit/>
          </a:bodyPr>
          <a:lstStyle>
            <a:lvl1pPr>
              <a:buClr>
                <a:schemeClr val="bg1"/>
              </a:buClr>
              <a:defRPr sz="2000">
                <a:solidFill>
                  <a:srgbClr val="0B4548"/>
                </a:solidFill>
              </a:defRPr>
            </a:lvl1pPr>
            <a:lvl2pPr>
              <a:buClr>
                <a:schemeClr val="bg1"/>
              </a:buClr>
              <a:defRPr sz="1800">
                <a:solidFill>
                  <a:srgbClr val="0B4548"/>
                </a:solidFill>
              </a:defRPr>
            </a:lvl2pPr>
            <a:lvl3pPr>
              <a:buClr>
                <a:schemeClr val="bg1"/>
              </a:buClr>
              <a:defRPr sz="1600">
                <a:solidFill>
                  <a:srgbClr val="0B4548"/>
                </a:solidFill>
              </a:defRPr>
            </a:lvl3pPr>
            <a:lvl4pPr>
              <a:buClr>
                <a:schemeClr val="bg1"/>
              </a:buClr>
              <a:defRPr sz="1400">
                <a:solidFill>
                  <a:srgbClr val="0B4548"/>
                </a:solidFill>
              </a:defRPr>
            </a:lvl4pPr>
            <a:lvl5pPr>
              <a:buClr>
                <a:schemeClr val="bg1"/>
              </a:buClr>
              <a:defRPr sz="1400">
                <a:solidFill>
                  <a:srgbClr val="0B45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Footer Placeholder 4">
            <a:extLst>
              <a:ext uri="{FF2B5EF4-FFF2-40B4-BE49-F238E27FC236}">
                <a16:creationId xmlns:a16="http://schemas.microsoft.com/office/drawing/2014/main" id="{7A6D7A55-DD9A-3DB8-081B-D9887668F8A1}"/>
              </a:ext>
            </a:extLst>
          </p:cNvPr>
          <p:cNvSpPr>
            <a:spLocks noGrp="1"/>
          </p:cNvSpPr>
          <p:nvPr>
            <p:ph type="ftr" sz="quarter" idx="11"/>
          </p:nvPr>
        </p:nvSpPr>
        <p:spPr/>
        <p:txBody>
          <a:bodyPr/>
          <a:lstStyle>
            <a:lvl1pPr>
              <a:defRPr>
                <a:solidFill>
                  <a:schemeClr val="bg1"/>
                </a:solidFill>
              </a:defRPr>
            </a:lvl1pPr>
          </a:lstStyle>
          <a:p>
            <a:endParaRPr lang="lv-LV"/>
          </a:p>
        </p:txBody>
      </p:sp>
      <p:sp>
        <p:nvSpPr>
          <p:cNvPr id="6" name="Slide Number Placeholder 5">
            <a:extLst>
              <a:ext uri="{FF2B5EF4-FFF2-40B4-BE49-F238E27FC236}">
                <a16:creationId xmlns:a16="http://schemas.microsoft.com/office/drawing/2014/main" id="{DD7503CB-4A98-D971-F69F-FD716F02851E}"/>
              </a:ext>
            </a:extLst>
          </p:cNvPr>
          <p:cNvSpPr>
            <a:spLocks noGrp="1"/>
          </p:cNvSpPr>
          <p:nvPr>
            <p:ph type="sldNum" sz="quarter" idx="12"/>
          </p:nvPr>
        </p:nvSpPr>
        <p:spPr/>
        <p:txBody>
          <a:bodyPr/>
          <a:lstStyle>
            <a:lvl1pPr>
              <a:defRPr>
                <a:solidFill>
                  <a:schemeClr val="bg1"/>
                </a:solidFill>
              </a:defRPr>
            </a:lvl1pPr>
          </a:lstStyle>
          <a:p>
            <a:fld id="{C98669C2-835B-4B64-B159-3B4215502772}" type="slidenum">
              <a:rPr lang="lv-LV" smtClean="0"/>
              <a:pPr/>
              <a:t>‹#›</a:t>
            </a:fld>
            <a:endParaRPr lang="lv-LV"/>
          </a:p>
        </p:txBody>
      </p:sp>
    </p:spTree>
    <p:extLst>
      <p:ext uri="{BB962C8B-B14F-4D97-AF65-F5344CB8AC3E}">
        <p14:creationId xmlns:p14="http://schemas.microsoft.com/office/powerpoint/2010/main" val="31273168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4_Title and Content">
    <p:bg>
      <p:bgPr>
        <a:solidFill>
          <a:srgbClr val="9FCAB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A7A4B86-00DD-2714-64E7-188E719BEEC2}"/>
              </a:ext>
            </a:extLst>
          </p:cNvPr>
          <p:cNvPicPr>
            <a:picLocks noChangeAspect="1"/>
          </p:cNvPicPr>
          <p:nvPr userDrawn="1"/>
        </p:nvPicPr>
        <p:blipFill>
          <a:blip r:embed="rId2"/>
          <a:stretch>
            <a:fillRect/>
          </a:stretch>
        </p:blipFill>
        <p:spPr>
          <a:xfrm>
            <a:off x="7010400" y="5860347"/>
            <a:ext cx="2505600" cy="997653"/>
          </a:xfrm>
          <a:prstGeom prst="rect">
            <a:avLst/>
          </a:prstGeom>
        </p:spPr>
      </p:pic>
      <p:pic>
        <p:nvPicPr>
          <p:cNvPr id="8" name="Picture 7">
            <a:extLst>
              <a:ext uri="{FF2B5EF4-FFF2-40B4-BE49-F238E27FC236}">
                <a16:creationId xmlns:a16="http://schemas.microsoft.com/office/drawing/2014/main" id="{DDA89116-5780-5024-B0DF-9EB83D0E797B}"/>
              </a:ext>
            </a:extLst>
          </p:cNvPr>
          <p:cNvPicPr>
            <a:picLocks noChangeAspect="1"/>
          </p:cNvPicPr>
          <p:nvPr userDrawn="1"/>
        </p:nvPicPr>
        <p:blipFill>
          <a:blip r:embed="rId3"/>
          <a:stretch>
            <a:fillRect/>
          </a:stretch>
        </p:blipFill>
        <p:spPr>
          <a:xfrm>
            <a:off x="2895600" y="9071"/>
            <a:ext cx="4458143" cy="4213190"/>
          </a:xfrm>
          <a:prstGeom prst="rect">
            <a:avLst/>
          </a:prstGeom>
        </p:spPr>
      </p:pic>
      <p:pic>
        <p:nvPicPr>
          <p:cNvPr id="13" name="Picture 12">
            <a:extLst>
              <a:ext uri="{FF2B5EF4-FFF2-40B4-BE49-F238E27FC236}">
                <a16:creationId xmlns:a16="http://schemas.microsoft.com/office/drawing/2014/main" id="{2F3AE0B8-6645-E5D1-76EF-4489184D589E}"/>
              </a:ext>
            </a:extLst>
          </p:cNvPr>
          <p:cNvPicPr>
            <a:picLocks noChangeAspect="1"/>
          </p:cNvPicPr>
          <p:nvPr userDrawn="1"/>
        </p:nvPicPr>
        <p:blipFill>
          <a:blip r:embed="rId4"/>
          <a:stretch>
            <a:fillRect/>
          </a:stretch>
        </p:blipFill>
        <p:spPr>
          <a:xfrm>
            <a:off x="11418547" y="368941"/>
            <a:ext cx="773453" cy="1136009"/>
          </a:xfrm>
          <a:prstGeom prst="rect">
            <a:avLst/>
          </a:prstGeom>
        </p:spPr>
      </p:pic>
      <p:sp>
        <p:nvSpPr>
          <p:cNvPr id="2" name="Title 1">
            <a:extLst>
              <a:ext uri="{FF2B5EF4-FFF2-40B4-BE49-F238E27FC236}">
                <a16:creationId xmlns:a16="http://schemas.microsoft.com/office/drawing/2014/main" id="{B6837AE0-FDDE-964C-F61D-286B55F84050}"/>
              </a:ext>
            </a:extLst>
          </p:cNvPr>
          <p:cNvSpPr>
            <a:spLocks noGrp="1"/>
          </p:cNvSpPr>
          <p:nvPr>
            <p:ph type="title" hasCustomPrompt="1"/>
          </p:nvPr>
        </p:nvSpPr>
        <p:spPr>
          <a:xfrm>
            <a:off x="838200" y="644434"/>
            <a:ext cx="10515600" cy="1046254"/>
          </a:xfrm>
        </p:spPr>
        <p:txBody>
          <a:bodyPr>
            <a:normAutofit/>
          </a:bodyPr>
          <a:lstStyle>
            <a:lvl1pPr>
              <a:defRPr sz="2800">
                <a:solidFill>
                  <a:srgbClr val="137278"/>
                </a:solidFill>
              </a:defRPr>
            </a:lvl1pPr>
          </a:lstStyle>
          <a:p>
            <a:r>
              <a:rPr lang="en-US"/>
              <a:t>CLICK TO EDIT MASTER TITLE STYLE</a:t>
            </a:r>
            <a:endParaRPr lang="lv-LV"/>
          </a:p>
        </p:txBody>
      </p:sp>
      <p:sp>
        <p:nvSpPr>
          <p:cNvPr id="3" name="Content Placeholder 2">
            <a:extLst>
              <a:ext uri="{FF2B5EF4-FFF2-40B4-BE49-F238E27FC236}">
                <a16:creationId xmlns:a16="http://schemas.microsoft.com/office/drawing/2014/main" id="{86E3565E-EAA1-044D-91AB-1C3026BF1D14}"/>
              </a:ext>
            </a:extLst>
          </p:cNvPr>
          <p:cNvSpPr>
            <a:spLocks noGrp="1"/>
          </p:cNvSpPr>
          <p:nvPr>
            <p:ph idx="1"/>
          </p:nvPr>
        </p:nvSpPr>
        <p:spPr>
          <a:xfrm>
            <a:off x="838200" y="1825625"/>
            <a:ext cx="10515600" cy="4096204"/>
          </a:xfrm>
        </p:spPr>
        <p:txBody>
          <a:bodyPr>
            <a:normAutofit/>
          </a:bodyPr>
          <a:lstStyle>
            <a:lvl1pPr>
              <a:buClr>
                <a:srgbClr val="137278"/>
              </a:buClr>
              <a:defRPr sz="2000">
                <a:solidFill>
                  <a:srgbClr val="0B4548"/>
                </a:solidFill>
              </a:defRPr>
            </a:lvl1pPr>
            <a:lvl2pPr>
              <a:buClr>
                <a:srgbClr val="137278"/>
              </a:buClr>
              <a:defRPr sz="1800">
                <a:solidFill>
                  <a:srgbClr val="0B4548"/>
                </a:solidFill>
              </a:defRPr>
            </a:lvl2pPr>
            <a:lvl3pPr>
              <a:buClr>
                <a:srgbClr val="137278"/>
              </a:buClr>
              <a:defRPr sz="1600">
                <a:solidFill>
                  <a:srgbClr val="0B4548"/>
                </a:solidFill>
              </a:defRPr>
            </a:lvl3pPr>
            <a:lvl4pPr>
              <a:buClr>
                <a:srgbClr val="137278"/>
              </a:buClr>
              <a:defRPr sz="1400">
                <a:solidFill>
                  <a:srgbClr val="0B4548"/>
                </a:solidFill>
              </a:defRPr>
            </a:lvl4pPr>
            <a:lvl5pPr>
              <a:buClr>
                <a:srgbClr val="137278"/>
              </a:buClr>
              <a:defRPr sz="1400">
                <a:solidFill>
                  <a:srgbClr val="0B45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Footer Placeholder 4">
            <a:extLst>
              <a:ext uri="{FF2B5EF4-FFF2-40B4-BE49-F238E27FC236}">
                <a16:creationId xmlns:a16="http://schemas.microsoft.com/office/drawing/2014/main" id="{7A6D7A55-DD9A-3DB8-081B-D9887668F8A1}"/>
              </a:ext>
            </a:extLst>
          </p:cNvPr>
          <p:cNvSpPr>
            <a:spLocks noGrp="1"/>
          </p:cNvSpPr>
          <p:nvPr>
            <p:ph type="ftr" sz="quarter" idx="11"/>
          </p:nvPr>
        </p:nvSpPr>
        <p:spPr/>
        <p:txBody>
          <a:bodyPr/>
          <a:lstStyle>
            <a:lvl1pPr>
              <a:defRPr>
                <a:solidFill>
                  <a:schemeClr val="bg1"/>
                </a:solidFill>
              </a:defRPr>
            </a:lvl1pPr>
          </a:lstStyle>
          <a:p>
            <a:endParaRPr lang="lv-LV"/>
          </a:p>
        </p:txBody>
      </p:sp>
      <p:sp>
        <p:nvSpPr>
          <p:cNvPr id="6" name="Slide Number Placeholder 5">
            <a:extLst>
              <a:ext uri="{FF2B5EF4-FFF2-40B4-BE49-F238E27FC236}">
                <a16:creationId xmlns:a16="http://schemas.microsoft.com/office/drawing/2014/main" id="{DD7503CB-4A98-D971-F69F-FD716F02851E}"/>
              </a:ext>
            </a:extLst>
          </p:cNvPr>
          <p:cNvSpPr>
            <a:spLocks noGrp="1"/>
          </p:cNvSpPr>
          <p:nvPr>
            <p:ph type="sldNum" sz="quarter" idx="12"/>
          </p:nvPr>
        </p:nvSpPr>
        <p:spPr/>
        <p:txBody>
          <a:bodyPr/>
          <a:lstStyle>
            <a:lvl1pPr>
              <a:defRPr>
                <a:solidFill>
                  <a:schemeClr val="bg1"/>
                </a:solidFill>
              </a:defRPr>
            </a:lvl1pPr>
          </a:lstStyle>
          <a:p>
            <a:fld id="{C98669C2-835B-4B64-B159-3B4215502772}" type="slidenum">
              <a:rPr lang="lv-LV" smtClean="0"/>
              <a:pPr/>
              <a:t>‹#›</a:t>
            </a:fld>
            <a:endParaRPr lang="lv-LV"/>
          </a:p>
        </p:txBody>
      </p:sp>
    </p:spTree>
    <p:extLst>
      <p:ext uri="{BB962C8B-B14F-4D97-AF65-F5344CB8AC3E}">
        <p14:creationId xmlns:p14="http://schemas.microsoft.com/office/powerpoint/2010/main" val="1268462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9_Title and Content">
    <p:bg>
      <p:bgPr>
        <a:solidFill>
          <a:srgbClr val="9FCAB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37AE0-FDDE-964C-F61D-286B55F84050}"/>
              </a:ext>
            </a:extLst>
          </p:cNvPr>
          <p:cNvSpPr>
            <a:spLocks noGrp="1"/>
          </p:cNvSpPr>
          <p:nvPr>
            <p:ph type="title" hasCustomPrompt="1"/>
          </p:nvPr>
        </p:nvSpPr>
        <p:spPr>
          <a:xfrm>
            <a:off x="838200" y="644434"/>
            <a:ext cx="10515600" cy="1046254"/>
          </a:xfrm>
        </p:spPr>
        <p:txBody>
          <a:bodyPr>
            <a:normAutofit/>
          </a:bodyPr>
          <a:lstStyle>
            <a:lvl1pPr>
              <a:defRPr sz="2800">
                <a:solidFill>
                  <a:srgbClr val="137278"/>
                </a:solidFill>
              </a:defRPr>
            </a:lvl1pPr>
          </a:lstStyle>
          <a:p>
            <a:r>
              <a:rPr lang="en-US"/>
              <a:t>CLICK TO EDIT MASTER TITLE STYLE</a:t>
            </a:r>
            <a:endParaRPr lang="lv-LV"/>
          </a:p>
        </p:txBody>
      </p:sp>
      <p:sp>
        <p:nvSpPr>
          <p:cNvPr id="3" name="Content Placeholder 2">
            <a:extLst>
              <a:ext uri="{FF2B5EF4-FFF2-40B4-BE49-F238E27FC236}">
                <a16:creationId xmlns:a16="http://schemas.microsoft.com/office/drawing/2014/main" id="{86E3565E-EAA1-044D-91AB-1C3026BF1D14}"/>
              </a:ext>
            </a:extLst>
          </p:cNvPr>
          <p:cNvSpPr>
            <a:spLocks noGrp="1"/>
          </p:cNvSpPr>
          <p:nvPr>
            <p:ph idx="1"/>
          </p:nvPr>
        </p:nvSpPr>
        <p:spPr>
          <a:xfrm>
            <a:off x="838200" y="1825625"/>
            <a:ext cx="10515600" cy="4096204"/>
          </a:xfrm>
        </p:spPr>
        <p:txBody>
          <a:bodyPr>
            <a:normAutofit/>
          </a:bodyPr>
          <a:lstStyle>
            <a:lvl1pPr>
              <a:buClr>
                <a:srgbClr val="137278"/>
              </a:buClr>
              <a:defRPr sz="2000">
                <a:solidFill>
                  <a:srgbClr val="0B4548"/>
                </a:solidFill>
              </a:defRPr>
            </a:lvl1pPr>
            <a:lvl2pPr>
              <a:buClr>
                <a:srgbClr val="137278"/>
              </a:buClr>
              <a:defRPr sz="1800">
                <a:solidFill>
                  <a:srgbClr val="0B4548"/>
                </a:solidFill>
              </a:defRPr>
            </a:lvl2pPr>
            <a:lvl3pPr>
              <a:buClr>
                <a:srgbClr val="137278"/>
              </a:buClr>
              <a:defRPr sz="1600">
                <a:solidFill>
                  <a:srgbClr val="0B4548"/>
                </a:solidFill>
              </a:defRPr>
            </a:lvl3pPr>
            <a:lvl4pPr>
              <a:buClr>
                <a:srgbClr val="137278"/>
              </a:buClr>
              <a:defRPr sz="1400">
                <a:solidFill>
                  <a:srgbClr val="0B4548"/>
                </a:solidFill>
              </a:defRPr>
            </a:lvl4pPr>
            <a:lvl5pPr>
              <a:buClr>
                <a:srgbClr val="137278"/>
              </a:buClr>
              <a:defRPr sz="1400">
                <a:solidFill>
                  <a:srgbClr val="0B45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Footer Placeholder 4">
            <a:extLst>
              <a:ext uri="{FF2B5EF4-FFF2-40B4-BE49-F238E27FC236}">
                <a16:creationId xmlns:a16="http://schemas.microsoft.com/office/drawing/2014/main" id="{7A6D7A55-DD9A-3DB8-081B-D9887668F8A1}"/>
              </a:ext>
            </a:extLst>
          </p:cNvPr>
          <p:cNvSpPr>
            <a:spLocks noGrp="1"/>
          </p:cNvSpPr>
          <p:nvPr>
            <p:ph type="ftr" sz="quarter" idx="11"/>
          </p:nvPr>
        </p:nvSpPr>
        <p:spPr/>
        <p:txBody>
          <a:bodyPr/>
          <a:lstStyle>
            <a:lvl1pPr>
              <a:defRPr>
                <a:solidFill>
                  <a:schemeClr val="bg1"/>
                </a:solidFill>
              </a:defRPr>
            </a:lvl1pPr>
          </a:lstStyle>
          <a:p>
            <a:endParaRPr lang="lv-LV"/>
          </a:p>
        </p:txBody>
      </p:sp>
      <p:sp>
        <p:nvSpPr>
          <p:cNvPr id="6" name="Slide Number Placeholder 5">
            <a:extLst>
              <a:ext uri="{FF2B5EF4-FFF2-40B4-BE49-F238E27FC236}">
                <a16:creationId xmlns:a16="http://schemas.microsoft.com/office/drawing/2014/main" id="{DD7503CB-4A98-D971-F69F-FD716F02851E}"/>
              </a:ext>
            </a:extLst>
          </p:cNvPr>
          <p:cNvSpPr>
            <a:spLocks noGrp="1"/>
          </p:cNvSpPr>
          <p:nvPr>
            <p:ph type="sldNum" sz="quarter" idx="12"/>
          </p:nvPr>
        </p:nvSpPr>
        <p:spPr/>
        <p:txBody>
          <a:bodyPr/>
          <a:lstStyle>
            <a:lvl1pPr>
              <a:defRPr>
                <a:solidFill>
                  <a:schemeClr val="bg1"/>
                </a:solidFill>
              </a:defRPr>
            </a:lvl1pPr>
          </a:lstStyle>
          <a:p>
            <a:fld id="{C98669C2-835B-4B64-B159-3B4215502772}" type="slidenum">
              <a:rPr lang="lv-LV" smtClean="0"/>
              <a:pPr/>
              <a:t>‹#›</a:t>
            </a:fld>
            <a:endParaRPr lang="lv-LV"/>
          </a:p>
        </p:txBody>
      </p:sp>
    </p:spTree>
    <p:extLst>
      <p:ext uri="{BB962C8B-B14F-4D97-AF65-F5344CB8AC3E}">
        <p14:creationId xmlns:p14="http://schemas.microsoft.com/office/powerpoint/2010/main" val="40577690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5_Title and Content">
    <p:bg>
      <p:bgPr>
        <a:solidFill>
          <a:srgbClr val="F32F5D"/>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5115315-4622-9F24-1B03-A22F0E4A3D97}"/>
              </a:ext>
            </a:extLst>
          </p:cNvPr>
          <p:cNvPicPr>
            <a:picLocks noChangeAspect="1"/>
          </p:cNvPicPr>
          <p:nvPr userDrawn="1"/>
        </p:nvPicPr>
        <p:blipFill>
          <a:blip r:embed="rId2"/>
          <a:stretch>
            <a:fillRect/>
          </a:stretch>
        </p:blipFill>
        <p:spPr>
          <a:xfrm>
            <a:off x="8610600" y="0"/>
            <a:ext cx="3297086" cy="3450736"/>
          </a:xfrm>
          <a:prstGeom prst="rect">
            <a:avLst/>
          </a:prstGeom>
        </p:spPr>
      </p:pic>
      <p:pic>
        <p:nvPicPr>
          <p:cNvPr id="8" name="Picture 7">
            <a:extLst>
              <a:ext uri="{FF2B5EF4-FFF2-40B4-BE49-F238E27FC236}">
                <a16:creationId xmlns:a16="http://schemas.microsoft.com/office/drawing/2014/main" id="{02CC3C65-E600-3904-A783-705A0153490C}"/>
              </a:ext>
            </a:extLst>
          </p:cNvPr>
          <p:cNvPicPr>
            <a:picLocks noChangeAspect="1"/>
          </p:cNvPicPr>
          <p:nvPr userDrawn="1"/>
        </p:nvPicPr>
        <p:blipFill>
          <a:blip r:embed="rId3"/>
          <a:stretch>
            <a:fillRect/>
          </a:stretch>
        </p:blipFill>
        <p:spPr>
          <a:xfrm>
            <a:off x="504825" y="4022816"/>
            <a:ext cx="2190750" cy="2190750"/>
          </a:xfrm>
          <a:prstGeom prst="rect">
            <a:avLst/>
          </a:prstGeom>
        </p:spPr>
      </p:pic>
      <p:pic>
        <p:nvPicPr>
          <p:cNvPr id="12" name="Picture 11">
            <a:extLst>
              <a:ext uri="{FF2B5EF4-FFF2-40B4-BE49-F238E27FC236}">
                <a16:creationId xmlns:a16="http://schemas.microsoft.com/office/drawing/2014/main" id="{A995835A-655D-C8C7-C7D6-5C5029265711}"/>
              </a:ext>
            </a:extLst>
          </p:cNvPr>
          <p:cNvPicPr>
            <a:picLocks noChangeAspect="1"/>
          </p:cNvPicPr>
          <p:nvPr userDrawn="1"/>
        </p:nvPicPr>
        <p:blipFill>
          <a:blip r:embed="rId4"/>
          <a:stretch>
            <a:fillRect/>
          </a:stretch>
        </p:blipFill>
        <p:spPr>
          <a:xfrm>
            <a:off x="7456827" y="6121089"/>
            <a:ext cx="2097996" cy="736911"/>
          </a:xfrm>
          <a:prstGeom prst="rect">
            <a:avLst/>
          </a:prstGeom>
        </p:spPr>
      </p:pic>
      <p:sp>
        <p:nvSpPr>
          <p:cNvPr id="2" name="Title 1">
            <a:extLst>
              <a:ext uri="{FF2B5EF4-FFF2-40B4-BE49-F238E27FC236}">
                <a16:creationId xmlns:a16="http://schemas.microsoft.com/office/drawing/2014/main" id="{B6837AE0-FDDE-964C-F61D-286B55F84050}"/>
              </a:ext>
            </a:extLst>
          </p:cNvPr>
          <p:cNvSpPr>
            <a:spLocks noGrp="1"/>
          </p:cNvSpPr>
          <p:nvPr>
            <p:ph type="title" hasCustomPrompt="1"/>
          </p:nvPr>
        </p:nvSpPr>
        <p:spPr>
          <a:xfrm>
            <a:off x="838200" y="644434"/>
            <a:ext cx="10515600" cy="1046254"/>
          </a:xfrm>
        </p:spPr>
        <p:txBody>
          <a:bodyPr>
            <a:normAutofit/>
          </a:bodyPr>
          <a:lstStyle>
            <a:lvl1pPr>
              <a:defRPr sz="2800">
                <a:solidFill>
                  <a:schemeClr val="bg1"/>
                </a:solidFill>
              </a:defRPr>
            </a:lvl1pPr>
          </a:lstStyle>
          <a:p>
            <a:r>
              <a:rPr lang="en-US"/>
              <a:t>CLICK TO EDIT MASTER TITLE STYLE</a:t>
            </a:r>
            <a:endParaRPr lang="lv-LV"/>
          </a:p>
        </p:txBody>
      </p:sp>
      <p:sp>
        <p:nvSpPr>
          <p:cNvPr id="3" name="Content Placeholder 2">
            <a:extLst>
              <a:ext uri="{FF2B5EF4-FFF2-40B4-BE49-F238E27FC236}">
                <a16:creationId xmlns:a16="http://schemas.microsoft.com/office/drawing/2014/main" id="{86E3565E-EAA1-044D-91AB-1C3026BF1D14}"/>
              </a:ext>
            </a:extLst>
          </p:cNvPr>
          <p:cNvSpPr>
            <a:spLocks noGrp="1"/>
          </p:cNvSpPr>
          <p:nvPr>
            <p:ph idx="1"/>
          </p:nvPr>
        </p:nvSpPr>
        <p:spPr>
          <a:xfrm>
            <a:off x="838200" y="1825625"/>
            <a:ext cx="10515600" cy="4096204"/>
          </a:xfrm>
        </p:spPr>
        <p:txBody>
          <a:bodyPr>
            <a:normAutofit/>
          </a:bodyPr>
          <a:lstStyle>
            <a:lvl1pPr>
              <a:buClr>
                <a:srgbClr val="C0D1C7"/>
              </a:buClr>
              <a:defRPr sz="2000">
                <a:solidFill>
                  <a:schemeClr val="bg1"/>
                </a:solidFill>
              </a:defRPr>
            </a:lvl1pPr>
            <a:lvl2pPr>
              <a:buClr>
                <a:srgbClr val="C0D1C7"/>
              </a:buClr>
              <a:defRPr sz="1800">
                <a:solidFill>
                  <a:schemeClr val="bg1"/>
                </a:solidFill>
              </a:defRPr>
            </a:lvl2pPr>
            <a:lvl3pPr>
              <a:buClr>
                <a:srgbClr val="C0D1C7"/>
              </a:buClr>
              <a:defRPr sz="1600">
                <a:solidFill>
                  <a:schemeClr val="bg1"/>
                </a:solidFill>
              </a:defRPr>
            </a:lvl3pPr>
            <a:lvl4pPr>
              <a:buClr>
                <a:srgbClr val="C0D1C7"/>
              </a:buClr>
              <a:defRPr sz="1400">
                <a:solidFill>
                  <a:schemeClr val="bg1"/>
                </a:solidFill>
              </a:defRPr>
            </a:lvl4pPr>
            <a:lvl5pPr>
              <a:buClr>
                <a:srgbClr val="C0D1C7"/>
              </a:buCl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Footer Placeholder 4">
            <a:extLst>
              <a:ext uri="{FF2B5EF4-FFF2-40B4-BE49-F238E27FC236}">
                <a16:creationId xmlns:a16="http://schemas.microsoft.com/office/drawing/2014/main" id="{7A6D7A55-DD9A-3DB8-081B-D9887668F8A1}"/>
              </a:ext>
            </a:extLst>
          </p:cNvPr>
          <p:cNvSpPr>
            <a:spLocks noGrp="1"/>
          </p:cNvSpPr>
          <p:nvPr>
            <p:ph type="ftr" sz="quarter" idx="11"/>
          </p:nvPr>
        </p:nvSpPr>
        <p:spPr/>
        <p:txBody>
          <a:bodyPr/>
          <a:lstStyle>
            <a:lvl1pPr>
              <a:defRPr>
                <a:solidFill>
                  <a:schemeClr val="bg1"/>
                </a:solidFill>
              </a:defRPr>
            </a:lvl1pPr>
          </a:lstStyle>
          <a:p>
            <a:endParaRPr lang="lv-LV"/>
          </a:p>
        </p:txBody>
      </p:sp>
      <p:sp>
        <p:nvSpPr>
          <p:cNvPr id="6" name="Slide Number Placeholder 5">
            <a:extLst>
              <a:ext uri="{FF2B5EF4-FFF2-40B4-BE49-F238E27FC236}">
                <a16:creationId xmlns:a16="http://schemas.microsoft.com/office/drawing/2014/main" id="{DD7503CB-4A98-D971-F69F-FD716F02851E}"/>
              </a:ext>
            </a:extLst>
          </p:cNvPr>
          <p:cNvSpPr>
            <a:spLocks noGrp="1"/>
          </p:cNvSpPr>
          <p:nvPr>
            <p:ph type="sldNum" sz="quarter" idx="12"/>
          </p:nvPr>
        </p:nvSpPr>
        <p:spPr>
          <a:xfrm>
            <a:off x="8610600" y="6356350"/>
            <a:ext cx="2743200" cy="365125"/>
          </a:xfrm>
        </p:spPr>
        <p:txBody>
          <a:bodyPr/>
          <a:lstStyle>
            <a:lvl1pPr>
              <a:defRPr>
                <a:solidFill>
                  <a:schemeClr val="bg1"/>
                </a:solidFill>
              </a:defRPr>
            </a:lvl1pPr>
          </a:lstStyle>
          <a:p>
            <a:fld id="{C98669C2-835B-4B64-B159-3B4215502772}" type="slidenum">
              <a:rPr lang="lv-LV" smtClean="0"/>
              <a:pPr/>
              <a:t>‹#›</a:t>
            </a:fld>
            <a:endParaRPr lang="lv-LV"/>
          </a:p>
        </p:txBody>
      </p:sp>
    </p:spTree>
    <p:extLst>
      <p:ext uri="{BB962C8B-B14F-4D97-AF65-F5344CB8AC3E}">
        <p14:creationId xmlns:p14="http://schemas.microsoft.com/office/powerpoint/2010/main" val="4220848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20_Title and Content">
    <p:bg>
      <p:bgPr>
        <a:solidFill>
          <a:srgbClr val="F32F5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37AE0-FDDE-964C-F61D-286B55F84050}"/>
              </a:ext>
            </a:extLst>
          </p:cNvPr>
          <p:cNvSpPr>
            <a:spLocks noGrp="1"/>
          </p:cNvSpPr>
          <p:nvPr>
            <p:ph type="title" hasCustomPrompt="1"/>
          </p:nvPr>
        </p:nvSpPr>
        <p:spPr>
          <a:xfrm>
            <a:off x="838200" y="644434"/>
            <a:ext cx="10515600" cy="1046254"/>
          </a:xfrm>
        </p:spPr>
        <p:txBody>
          <a:bodyPr>
            <a:normAutofit/>
          </a:bodyPr>
          <a:lstStyle>
            <a:lvl1pPr>
              <a:defRPr sz="2800">
                <a:solidFill>
                  <a:schemeClr val="bg1"/>
                </a:solidFill>
              </a:defRPr>
            </a:lvl1pPr>
          </a:lstStyle>
          <a:p>
            <a:r>
              <a:rPr lang="en-US"/>
              <a:t>CLICK TO EDIT MASTER TITLE STYLE</a:t>
            </a:r>
            <a:endParaRPr lang="lv-LV"/>
          </a:p>
        </p:txBody>
      </p:sp>
      <p:sp>
        <p:nvSpPr>
          <p:cNvPr id="3" name="Content Placeholder 2">
            <a:extLst>
              <a:ext uri="{FF2B5EF4-FFF2-40B4-BE49-F238E27FC236}">
                <a16:creationId xmlns:a16="http://schemas.microsoft.com/office/drawing/2014/main" id="{86E3565E-EAA1-044D-91AB-1C3026BF1D14}"/>
              </a:ext>
            </a:extLst>
          </p:cNvPr>
          <p:cNvSpPr>
            <a:spLocks noGrp="1"/>
          </p:cNvSpPr>
          <p:nvPr>
            <p:ph idx="1"/>
          </p:nvPr>
        </p:nvSpPr>
        <p:spPr>
          <a:xfrm>
            <a:off x="838200" y="1825625"/>
            <a:ext cx="10515600" cy="4096204"/>
          </a:xfrm>
        </p:spPr>
        <p:txBody>
          <a:bodyPr>
            <a:normAutofit/>
          </a:bodyPr>
          <a:lstStyle>
            <a:lvl1pPr>
              <a:buClr>
                <a:srgbClr val="C0D1C7"/>
              </a:buClr>
              <a:defRPr sz="2000">
                <a:solidFill>
                  <a:schemeClr val="bg1"/>
                </a:solidFill>
              </a:defRPr>
            </a:lvl1pPr>
            <a:lvl2pPr>
              <a:buClr>
                <a:srgbClr val="C0D1C7"/>
              </a:buClr>
              <a:defRPr sz="1800">
                <a:solidFill>
                  <a:schemeClr val="bg1"/>
                </a:solidFill>
              </a:defRPr>
            </a:lvl2pPr>
            <a:lvl3pPr>
              <a:buClr>
                <a:srgbClr val="C0D1C7"/>
              </a:buClr>
              <a:defRPr sz="1600">
                <a:solidFill>
                  <a:schemeClr val="bg1"/>
                </a:solidFill>
              </a:defRPr>
            </a:lvl3pPr>
            <a:lvl4pPr>
              <a:buClr>
                <a:srgbClr val="C0D1C7"/>
              </a:buClr>
              <a:defRPr sz="1400">
                <a:solidFill>
                  <a:schemeClr val="bg1"/>
                </a:solidFill>
              </a:defRPr>
            </a:lvl4pPr>
            <a:lvl5pPr>
              <a:buClr>
                <a:srgbClr val="C0D1C7"/>
              </a:buCl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Footer Placeholder 4">
            <a:extLst>
              <a:ext uri="{FF2B5EF4-FFF2-40B4-BE49-F238E27FC236}">
                <a16:creationId xmlns:a16="http://schemas.microsoft.com/office/drawing/2014/main" id="{7A6D7A55-DD9A-3DB8-081B-D9887668F8A1}"/>
              </a:ext>
            </a:extLst>
          </p:cNvPr>
          <p:cNvSpPr>
            <a:spLocks noGrp="1"/>
          </p:cNvSpPr>
          <p:nvPr>
            <p:ph type="ftr" sz="quarter" idx="11"/>
          </p:nvPr>
        </p:nvSpPr>
        <p:spPr/>
        <p:txBody>
          <a:bodyPr/>
          <a:lstStyle>
            <a:lvl1pPr>
              <a:defRPr>
                <a:solidFill>
                  <a:schemeClr val="bg1"/>
                </a:solidFill>
              </a:defRPr>
            </a:lvl1pPr>
          </a:lstStyle>
          <a:p>
            <a:endParaRPr lang="lv-LV"/>
          </a:p>
        </p:txBody>
      </p:sp>
      <p:sp>
        <p:nvSpPr>
          <p:cNvPr id="6" name="Slide Number Placeholder 5">
            <a:extLst>
              <a:ext uri="{FF2B5EF4-FFF2-40B4-BE49-F238E27FC236}">
                <a16:creationId xmlns:a16="http://schemas.microsoft.com/office/drawing/2014/main" id="{DD7503CB-4A98-D971-F69F-FD716F02851E}"/>
              </a:ext>
            </a:extLst>
          </p:cNvPr>
          <p:cNvSpPr>
            <a:spLocks noGrp="1"/>
          </p:cNvSpPr>
          <p:nvPr>
            <p:ph type="sldNum" sz="quarter" idx="12"/>
          </p:nvPr>
        </p:nvSpPr>
        <p:spPr>
          <a:xfrm>
            <a:off x="8610600" y="6356350"/>
            <a:ext cx="2743200" cy="365125"/>
          </a:xfrm>
        </p:spPr>
        <p:txBody>
          <a:bodyPr/>
          <a:lstStyle>
            <a:lvl1pPr>
              <a:defRPr>
                <a:solidFill>
                  <a:schemeClr val="bg1"/>
                </a:solidFill>
              </a:defRPr>
            </a:lvl1pPr>
          </a:lstStyle>
          <a:p>
            <a:fld id="{C98669C2-835B-4B64-B159-3B4215502772}" type="slidenum">
              <a:rPr lang="lv-LV" smtClean="0"/>
              <a:pPr/>
              <a:t>‹#›</a:t>
            </a:fld>
            <a:endParaRPr lang="lv-LV"/>
          </a:p>
        </p:txBody>
      </p:sp>
    </p:spTree>
    <p:extLst>
      <p:ext uri="{BB962C8B-B14F-4D97-AF65-F5344CB8AC3E}">
        <p14:creationId xmlns:p14="http://schemas.microsoft.com/office/powerpoint/2010/main" val="695874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6A3D052-57D3-7BCE-ABC8-C57B75418F00}"/>
              </a:ext>
            </a:extLst>
          </p:cNvPr>
          <p:cNvPicPr>
            <a:picLocks noChangeAspect="1"/>
          </p:cNvPicPr>
          <p:nvPr userDrawn="1"/>
        </p:nvPicPr>
        <p:blipFill>
          <a:blip r:embed="rId2"/>
          <a:stretch>
            <a:fillRect/>
          </a:stretch>
        </p:blipFill>
        <p:spPr>
          <a:xfrm>
            <a:off x="9686400" y="2997617"/>
            <a:ext cx="2505600" cy="3358733"/>
          </a:xfrm>
          <a:prstGeom prst="rect">
            <a:avLst/>
          </a:prstGeom>
        </p:spPr>
      </p:pic>
      <p:pic>
        <p:nvPicPr>
          <p:cNvPr id="14" name="Picture 13">
            <a:extLst>
              <a:ext uri="{FF2B5EF4-FFF2-40B4-BE49-F238E27FC236}">
                <a16:creationId xmlns:a16="http://schemas.microsoft.com/office/drawing/2014/main" id="{D1255BEC-A73B-FEE1-D212-72E6E6E70E56}"/>
              </a:ext>
            </a:extLst>
          </p:cNvPr>
          <p:cNvPicPr>
            <a:picLocks noChangeAspect="1"/>
          </p:cNvPicPr>
          <p:nvPr userDrawn="1"/>
        </p:nvPicPr>
        <p:blipFill>
          <a:blip r:embed="rId3"/>
          <a:stretch>
            <a:fillRect/>
          </a:stretch>
        </p:blipFill>
        <p:spPr>
          <a:xfrm>
            <a:off x="11180400" y="-1325"/>
            <a:ext cx="1011600" cy="1005949"/>
          </a:xfrm>
          <a:prstGeom prst="rect">
            <a:avLst/>
          </a:prstGeom>
        </p:spPr>
      </p:pic>
      <p:pic>
        <p:nvPicPr>
          <p:cNvPr id="8" name="Picture 7">
            <a:extLst>
              <a:ext uri="{FF2B5EF4-FFF2-40B4-BE49-F238E27FC236}">
                <a16:creationId xmlns:a16="http://schemas.microsoft.com/office/drawing/2014/main" id="{879DE33C-C413-942C-4F39-837475EA13E2}"/>
              </a:ext>
            </a:extLst>
          </p:cNvPr>
          <p:cNvPicPr>
            <a:picLocks noChangeAspect="1"/>
          </p:cNvPicPr>
          <p:nvPr userDrawn="1"/>
        </p:nvPicPr>
        <p:blipFill>
          <a:blip r:embed="rId4"/>
          <a:stretch>
            <a:fillRect/>
          </a:stretch>
        </p:blipFill>
        <p:spPr>
          <a:xfrm>
            <a:off x="0" y="411038"/>
            <a:ext cx="2950037" cy="5510791"/>
          </a:xfrm>
          <a:prstGeom prst="rect">
            <a:avLst/>
          </a:prstGeom>
        </p:spPr>
      </p:pic>
      <p:sp>
        <p:nvSpPr>
          <p:cNvPr id="2" name="Title 1">
            <a:extLst>
              <a:ext uri="{FF2B5EF4-FFF2-40B4-BE49-F238E27FC236}">
                <a16:creationId xmlns:a16="http://schemas.microsoft.com/office/drawing/2014/main" id="{B6837AE0-FDDE-964C-F61D-286B55F84050}"/>
              </a:ext>
            </a:extLst>
          </p:cNvPr>
          <p:cNvSpPr>
            <a:spLocks noGrp="1"/>
          </p:cNvSpPr>
          <p:nvPr>
            <p:ph type="title" hasCustomPrompt="1"/>
          </p:nvPr>
        </p:nvSpPr>
        <p:spPr>
          <a:xfrm>
            <a:off x="838200" y="644434"/>
            <a:ext cx="10515600" cy="1046254"/>
          </a:xfrm>
        </p:spPr>
        <p:txBody>
          <a:bodyPr>
            <a:normAutofit/>
          </a:bodyPr>
          <a:lstStyle>
            <a:lvl1pPr>
              <a:defRPr sz="2800">
                <a:solidFill>
                  <a:srgbClr val="137278"/>
                </a:solidFill>
              </a:defRPr>
            </a:lvl1pPr>
          </a:lstStyle>
          <a:p>
            <a:r>
              <a:rPr lang="en-US"/>
              <a:t>CLICK TO EDIT MASTER TITLE STYLE</a:t>
            </a:r>
            <a:endParaRPr lang="lv-LV"/>
          </a:p>
        </p:txBody>
      </p:sp>
      <p:sp>
        <p:nvSpPr>
          <p:cNvPr id="3" name="Content Placeholder 2">
            <a:extLst>
              <a:ext uri="{FF2B5EF4-FFF2-40B4-BE49-F238E27FC236}">
                <a16:creationId xmlns:a16="http://schemas.microsoft.com/office/drawing/2014/main" id="{86E3565E-EAA1-044D-91AB-1C3026BF1D14}"/>
              </a:ext>
            </a:extLst>
          </p:cNvPr>
          <p:cNvSpPr>
            <a:spLocks noGrp="1"/>
          </p:cNvSpPr>
          <p:nvPr>
            <p:ph idx="1"/>
          </p:nvPr>
        </p:nvSpPr>
        <p:spPr>
          <a:xfrm>
            <a:off x="838200" y="1825625"/>
            <a:ext cx="10515600" cy="4096204"/>
          </a:xfrm>
        </p:spPr>
        <p:txBody>
          <a:bodyPr>
            <a:normAutofit/>
          </a:bodyPr>
          <a:lstStyle>
            <a:lvl1pPr>
              <a:buClr>
                <a:srgbClr val="D3E458"/>
              </a:buClr>
              <a:defRPr sz="2000">
                <a:solidFill>
                  <a:srgbClr val="0B4548"/>
                </a:solidFill>
              </a:defRPr>
            </a:lvl1pPr>
            <a:lvl2pPr>
              <a:buClr>
                <a:srgbClr val="D3E458"/>
              </a:buClr>
              <a:defRPr sz="1800">
                <a:solidFill>
                  <a:srgbClr val="0B4548"/>
                </a:solidFill>
              </a:defRPr>
            </a:lvl2pPr>
            <a:lvl3pPr>
              <a:buClr>
                <a:srgbClr val="D3E458"/>
              </a:buClr>
              <a:defRPr sz="1600">
                <a:solidFill>
                  <a:srgbClr val="0B4548"/>
                </a:solidFill>
              </a:defRPr>
            </a:lvl3pPr>
            <a:lvl4pPr>
              <a:buClr>
                <a:srgbClr val="D3E458"/>
              </a:buClr>
              <a:defRPr sz="1400">
                <a:solidFill>
                  <a:srgbClr val="0B4548"/>
                </a:solidFill>
              </a:defRPr>
            </a:lvl4pPr>
            <a:lvl5pPr>
              <a:buClr>
                <a:srgbClr val="D3E458"/>
              </a:buClr>
              <a:defRPr sz="1400">
                <a:solidFill>
                  <a:srgbClr val="0B45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Footer Placeholder 4">
            <a:extLst>
              <a:ext uri="{FF2B5EF4-FFF2-40B4-BE49-F238E27FC236}">
                <a16:creationId xmlns:a16="http://schemas.microsoft.com/office/drawing/2014/main" id="{7A6D7A55-DD9A-3DB8-081B-D9887668F8A1}"/>
              </a:ext>
            </a:extLst>
          </p:cNvPr>
          <p:cNvSpPr>
            <a:spLocks noGrp="1"/>
          </p:cNvSpPr>
          <p:nvPr>
            <p:ph type="ftr" sz="quarter" idx="11"/>
          </p:nvPr>
        </p:nvSpPr>
        <p:spPr/>
        <p:txBody>
          <a:bodyPr/>
          <a:lstStyle>
            <a:lvl1pPr>
              <a:defRPr>
                <a:solidFill>
                  <a:srgbClr val="C0D1C7"/>
                </a:solidFill>
              </a:defRPr>
            </a:lvl1pPr>
          </a:lstStyle>
          <a:p>
            <a:endParaRPr lang="lv-LV"/>
          </a:p>
        </p:txBody>
      </p:sp>
      <p:sp>
        <p:nvSpPr>
          <p:cNvPr id="6" name="Slide Number Placeholder 5">
            <a:extLst>
              <a:ext uri="{FF2B5EF4-FFF2-40B4-BE49-F238E27FC236}">
                <a16:creationId xmlns:a16="http://schemas.microsoft.com/office/drawing/2014/main" id="{DD7503CB-4A98-D971-F69F-FD716F02851E}"/>
              </a:ext>
            </a:extLst>
          </p:cNvPr>
          <p:cNvSpPr>
            <a:spLocks noGrp="1"/>
          </p:cNvSpPr>
          <p:nvPr>
            <p:ph type="sldNum" sz="quarter" idx="12"/>
          </p:nvPr>
        </p:nvSpPr>
        <p:spPr/>
        <p:txBody>
          <a:bodyPr/>
          <a:lstStyle>
            <a:lvl1pPr>
              <a:defRPr>
                <a:solidFill>
                  <a:srgbClr val="C0D1C7"/>
                </a:solidFill>
              </a:defRPr>
            </a:lvl1pPr>
          </a:lstStyle>
          <a:p>
            <a:fld id="{C98669C2-835B-4B64-B159-3B4215502772}" type="slidenum">
              <a:rPr lang="lv-LV" smtClean="0"/>
              <a:pPr/>
              <a:t>‹#›</a:t>
            </a:fld>
            <a:endParaRPr lang="lv-LV"/>
          </a:p>
        </p:txBody>
      </p:sp>
    </p:spTree>
    <p:extLst>
      <p:ext uri="{BB962C8B-B14F-4D97-AF65-F5344CB8AC3E}">
        <p14:creationId xmlns:p14="http://schemas.microsoft.com/office/powerpoint/2010/main" val="2894785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0DD9659-6F46-3B59-33F3-90E3A7C69490}"/>
              </a:ext>
            </a:extLst>
          </p:cNvPr>
          <p:cNvPicPr>
            <a:picLocks noChangeAspect="1"/>
          </p:cNvPicPr>
          <p:nvPr userDrawn="1"/>
        </p:nvPicPr>
        <p:blipFill>
          <a:blip r:embed="rId2"/>
          <a:stretch>
            <a:fillRect/>
          </a:stretch>
        </p:blipFill>
        <p:spPr>
          <a:xfrm>
            <a:off x="2869599" y="4406137"/>
            <a:ext cx="5107021" cy="2451863"/>
          </a:xfrm>
          <a:prstGeom prst="rect">
            <a:avLst/>
          </a:prstGeom>
        </p:spPr>
      </p:pic>
      <p:pic>
        <p:nvPicPr>
          <p:cNvPr id="7" name="Picture 6">
            <a:extLst>
              <a:ext uri="{FF2B5EF4-FFF2-40B4-BE49-F238E27FC236}">
                <a16:creationId xmlns:a16="http://schemas.microsoft.com/office/drawing/2014/main" id="{C8BFB39D-4990-1F3F-B474-B21E05E5203D}"/>
              </a:ext>
            </a:extLst>
          </p:cNvPr>
          <p:cNvPicPr>
            <a:picLocks noChangeAspect="1"/>
          </p:cNvPicPr>
          <p:nvPr userDrawn="1"/>
        </p:nvPicPr>
        <p:blipFill>
          <a:blip r:embed="rId3"/>
          <a:stretch>
            <a:fillRect/>
          </a:stretch>
        </p:blipFill>
        <p:spPr>
          <a:xfrm>
            <a:off x="7961967" y="6121089"/>
            <a:ext cx="2020233" cy="741370"/>
          </a:xfrm>
          <a:prstGeom prst="rect">
            <a:avLst/>
          </a:prstGeom>
        </p:spPr>
      </p:pic>
      <p:pic>
        <p:nvPicPr>
          <p:cNvPr id="4" name="Picture 3">
            <a:extLst>
              <a:ext uri="{FF2B5EF4-FFF2-40B4-BE49-F238E27FC236}">
                <a16:creationId xmlns:a16="http://schemas.microsoft.com/office/drawing/2014/main" id="{51A75966-2333-3EDF-C4BD-66A17CA58EEF}"/>
              </a:ext>
            </a:extLst>
          </p:cNvPr>
          <p:cNvPicPr>
            <a:picLocks noChangeAspect="1"/>
          </p:cNvPicPr>
          <p:nvPr userDrawn="1"/>
        </p:nvPicPr>
        <p:blipFill>
          <a:blip r:embed="rId4"/>
          <a:stretch>
            <a:fillRect/>
          </a:stretch>
        </p:blipFill>
        <p:spPr>
          <a:xfrm rot="16200000">
            <a:off x="8236978" y="-426566"/>
            <a:ext cx="2505600" cy="3358733"/>
          </a:xfrm>
          <a:prstGeom prst="rect">
            <a:avLst/>
          </a:prstGeom>
        </p:spPr>
      </p:pic>
      <p:sp>
        <p:nvSpPr>
          <p:cNvPr id="2" name="Title 1">
            <a:extLst>
              <a:ext uri="{FF2B5EF4-FFF2-40B4-BE49-F238E27FC236}">
                <a16:creationId xmlns:a16="http://schemas.microsoft.com/office/drawing/2014/main" id="{B6837AE0-FDDE-964C-F61D-286B55F84050}"/>
              </a:ext>
            </a:extLst>
          </p:cNvPr>
          <p:cNvSpPr>
            <a:spLocks noGrp="1"/>
          </p:cNvSpPr>
          <p:nvPr>
            <p:ph type="title" hasCustomPrompt="1"/>
          </p:nvPr>
        </p:nvSpPr>
        <p:spPr>
          <a:xfrm>
            <a:off x="838200" y="644434"/>
            <a:ext cx="10515600" cy="1046254"/>
          </a:xfrm>
        </p:spPr>
        <p:txBody>
          <a:bodyPr>
            <a:normAutofit/>
          </a:bodyPr>
          <a:lstStyle>
            <a:lvl1pPr>
              <a:defRPr sz="2800">
                <a:solidFill>
                  <a:srgbClr val="137278"/>
                </a:solidFill>
              </a:defRPr>
            </a:lvl1pPr>
          </a:lstStyle>
          <a:p>
            <a:r>
              <a:rPr lang="en-US"/>
              <a:t>CLICK TO EDIT MASTER TITLE STYLE</a:t>
            </a:r>
            <a:endParaRPr lang="lv-LV"/>
          </a:p>
        </p:txBody>
      </p:sp>
      <p:sp>
        <p:nvSpPr>
          <p:cNvPr id="3" name="Content Placeholder 2">
            <a:extLst>
              <a:ext uri="{FF2B5EF4-FFF2-40B4-BE49-F238E27FC236}">
                <a16:creationId xmlns:a16="http://schemas.microsoft.com/office/drawing/2014/main" id="{86E3565E-EAA1-044D-91AB-1C3026BF1D14}"/>
              </a:ext>
            </a:extLst>
          </p:cNvPr>
          <p:cNvSpPr>
            <a:spLocks noGrp="1"/>
          </p:cNvSpPr>
          <p:nvPr>
            <p:ph idx="1"/>
          </p:nvPr>
        </p:nvSpPr>
        <p:spPr>
          <a:xfrm>
            <a:off x="838200" y="1825625"/>
            <a:ext cx="10515600" cy="4096204"/>
          </a:xfrm>
        </p:spPr>
        <p:txBody>
          <a:bodyPr>
            <a:normAutofit/>
          </a:bodyPr>
          <a:lstStyle>
            <a:lvl1pPr>
              <a:buClr>
                <a:srgbClr val="D3E458"/>
              </a:buClr>
              <a:defRPr sz="2000">
                <a:solidFill>
                  <a:srgbClr val="0B4548"/>
                </a:solidFill>
              </a:defRPr>
            </a:lvl1pPr>
            <a:lvl2pPr>
              <a:buClr>
                <a:srgbClr val="D3E458"/>
              </a:buClr>
              <a:defRPr sz="1800">
                <a:solidFill>
                  <a:srgbClr val="0B4548"/>
                </a:solidFill>
              </a:defRPr>
            </a:lvl2pPr>
            <a:lvl3pPr>
              <a:buClr>
                <a:srgbClr val="D3E458"/>
              </a:buClr>
              <a:defRPr sz="1600">
                <a:solidFill>
                  <a:srgbClr val="0B4548"/>
                </a:solidFill>
              </a:defRPr>
            </a:lvl3pPr>
            <a:lvl4pPr>
              <a:buClr>
                <a:srgbClr val="D3E458"/>
              </a:buClr>
              <a:defRPr sz="1400">
                <a:solidFill>
                  <a:srgbClr val="0B4548"/>
                </a:solidFill>
              </a:defRPr>
            </a:lvl4pPr>
            <a:lvl5pPr>
              <a:buClr>
                <a:srgbClr val="D3E458"/>
              </a:buClr>
              <a:defRPr sz="1400">
                <a:solidFill>
                  <a:srgbClr val="0B45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Footer Placeholder 4">
            <a:extLst>
              <a:ext uri="{FF2B5EF4-FFF2-40B4-BE49-F238E27FC236}">
                <a16:creationId xmlns:a16="http://schemas.microsoft.com/office/drawing/2014/main" id="{7A6D7A55-DD9A-3DB8-081B-D9887668F8A1}"/>
              </a:ext>
            </a:extLst>
          </p:cNvPr>
          <p:cNvSpPr>
            <a:spLocks noGrp="1"/>
          </p:cNvSpPr>
          <p:nvPr>
            <p:ph type="ftr" sz="quarter" idx="11"/>
          </p:nvPr>
        </p:nvSpPr>
        <p:spPr/>
        <p:txBody>
          <a:bodyPr/>
          <a:lstStyle>
            <a:lvl1pPr>
              <a:defRPr>
                <a:solidFill>
                  <a:srgbClr val="C0D1C7"/>
                </a:solidFill>
              </a:defRPr>
            </a:lvl1pPr>
          </a:lstStyle>
          <a:p>
            <a:endParaRPr lang="lv-LV"/>
          </a:p>
        </p:txBody>
      </p:sp>
      <p:sp>
        <p:nvSpPr>
          <p:cNvPr id="6" name="Slide Number Placeholder 5">
            <a:extLst>
              <a:ext uri="{FF2B5EF4-FFF2-40B4-BE49-F238E27FC236}">
                <a16:creationId xmlns:a16="http://schemas.microsoft.com/office/drawing/2014/main" id="{DD7503CB-4A98-D971-F69F-FD716F02851E}"/>
              </a:ext>
            </a:extLst>
          </p:cNvPr>
          <p:cNvSpPr>
            <a:spLocks noGrp="1"/>
          </p:cNvSpPr>
          <p:nvPr>
            <p:ph type="sldNum" sz="quarter" idx="12"/>
          </p:nvPr>
        </p:nvSpPr>
        <p:spPr/>
        <p:txBody>
          <a:bodyPr/>
          <a:lstStyle>
            <a:lvl1pPr>
              <a:defRPr>
                <a:solidFill>
                  <a:srgbClr val="C0D1C7"/>
                </a:solidFill>
              </a:defRPr>
            </a:lvl1pPr>
          </a:lstStyle>
          <a:p>
            <a:fld id="{C98669C2-835B-4B64-B159-3B4215502772}" type="slidenum">
              <a:rPr lang="lv-LV" smtClean="0"/>
              <a:pPr/>
              <a:t>‹#›</a:t>
            </a:fld>
            <a:endParaRPr lang="lv-LV"/>
          </a:p>
        </p:txBody>
      </p:sp>
    </p:spTree>
    <p:extLst>
      <p:ext uri="{BB962C8B-B14F-4D97-AF65-F5344CB8AC3E}">
        <p14:creationId xmlns:p14="http://schemas.microsoft.com/office/powerpoint/2010/main" val="42132258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37AE0-FDDE-964C-F61D-286B55F84050}"/>
              </a:ext>
            </a:extLst>
          </p:cNvPr>
          <p:cNvSpPr>
            <a:spLocks noGrp="1"/>
          </p:cNvSpPr>
          <p:nvPr>
            <p:ph type="title" hasCustomPrompt="1"/>
          </p:nvPr>
        </p:nvSpPr>
        <p:spPr>
          <a:xfrm>
            <a:off x="838200" y="644434"/>
            <a:ext cx="10515600" cy="1046254"/>
          </a:xfrm>
        </p:spPr>
        <p:txBody>
          <a:bodyPr>
            <a:normAutofit/>
          </a:bodyPr>
          <a:lstStyle>
            <a:lvl1pPr>
              <a:defRPr sz="2800">
                <a:solidFill>
                  <a:srgbClr val="137278"/>
                </a:solidFill>
              </a:defRPr>
            </a:lvl1pPr>
          </a:lstStyle>
          <a:p>
            <a:r>
              <a:rPr lang="en-US"/>
              <a:t>CLICK TO EDIT MASTER TITLE STYLE</a:t>
            </a:r>
            <a:endParaRPr lang="lv-LV"/>
          </a:p>
        </p:txBody>
      </p:sp>
      <p:sp>
        <p:nvSpPr>
          <p:cNvPr id="3" name="Content Placeholder 2">
            <a:extLst>
              <a:ext uri="{FF2B5EF4-FFF2-40B4-BE49-F238E27FC236}">
                <a16:creationId xmlns:a16="http://schemas.microsoft.com/office/drawing/2014/main" id="{86E3565E-EAA1-044D-91AB-1C3026BF1D14}"/>
              </a:ext>
            </a:extLst>
          </p:cNvPr>
          <p:cNvSpPr>
            <a:spLocks noGrp="1"/>
          </p:cNvSpPr>
          <p:nvPr>
            <p:ph idx="1"/>
          </p:nvPr>
        </p:nvSpPr>
        <p:spPr>
          <a:xfrm>
            <a:off x="838200" y="1825625"/>
            <a:ext cx="10515600" cy="4096204"/>
          </a:xfrm>
        </p:spPr>
        <p:txBody>
          <a:bodyPr>
            <a:normAutofit/>
          </a:bodyPr>
          <a:lstStyle>
            <a:lvl1pPr>
              <a:buClr>
                <a:srgbClr val="D3E458"/>
              </a:buClr>
              <a:defRPr sz="2000">
                <a:solidFill>
                  <a:srgbClr val="0B4548"/>
                </a:solidFill>
              </a:defRPr>
            </a:lvl1pPr>
            <a:lvl2pPr>
              <a:buClr>
                <a:srgbClr val="D3E458"/>
              </a:buClr>
              <a:defRPr sz="1800">
                <a:solidFill>
                  <a:srgbClr val="0B4548"/>
                </a:solidFill>
              </a:defRPr>
            </a:lvl2pPr>
            <a:lvl3pPr>
              <a:buClr>
                <a:srgbClr val="D3E458"/>
              </a:buClr>
              <a:defRPr sz="1600">
                <a:solidFill>
                  <a:srgbClr val="0B4548"/>
                </a:solidFill>
              </a:defRPr>
            </a:lvl3pPr>
            <a:lvl4pPr>
              <a:buClr>
                <a:srgbClr val="D3E458"/>
              </a:buClr>
              <a:defRPr sz="1400">
                <a:solidFill>
                  <a:srgbClr val="0B4548"/>
                </a:solidFill>
              </a:defRPr>
            </a:lvl4pPr>
            <a:lvl5pPr>
              <a:buClr>
                <a:srgbClr val="D3E458"/>
              </a:buClr>
              <a:defRPr sz="1400">
                <a:solidFill>
                  <a:srgbClr val="0B45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Footer Placeholder 4">
            <a:extLst>
              <a:ext uri="{FF2B5EF4-FFF2-40B4-BE49-F238E27FC236}">
                <a16:creationId xmlns:a16="http://schemas.microsoft.com/office/drawing/2014/main" id="{7A6D7A55-DD9A-3DB8-081B-D9887668F8A1}"/>
              </a:ext>
            </a:extLst>
          </p:cNvPr>
          <p:cNvSpPr>
            <a:spLocks noGrp="1"/>
          </p:cNvSpPr>
          <p:nvPr>
            <p:ph type="ftr" sz="quarter" idx="11"/>
          </p:nvPr>
        </p:nvSpPr>
        <p:spPr/>
        <p:txBody>
          <a:bodyPr/>
          <a:lstStyle>
            <a:lvl1pPr>
              <a:defRPr>
                <a:solidFill>
                  <a:srgbClr val="C0D1C7"/>
                </a:solidFill>
              </a:defRPr>
            </a:lvl1pPr>
          </a:lstStyle>
          <a:p>
            <a:endParaRPr lang="lv-LV"/>
          </a:p>
        </p:txBody>
      </p:sp>
      <p:sp>
        <p:nvSpPr>
          <p:cNvPr id="6" name="Slide Number Placeholder 5">
            <a:extLst>
              <a:ext uri="{FF2B5EF4-FFF2-40B4-BE49-F238E27FC236}">
                <a16:creationId xmlns:a16="http://schemas.microsoft.com/office/drawing/2014/main" id="{DD7503CB-4A98-D971-F69F-FD716F02851E}"/>
              </a:ext>
            </a:extLst>
          </p:cNvPr>
          <p:cNvSpPr>
            <a:spLocks noGrp="1"/>
          </p:cNvSpPr>
          <p:nvPr>
            <p:ph type="sldNum" sz="quarter" idx="12"/>
          </p:nvPr>
        </p:nvSpPr>
        <p:spPr/>
        <p:txBody>
          <a:bodyPr/>
          <a:lstStyle>
            <a:lvl1pPr>
              <a:defRPr>
                <a:solidFill>
                  <a:srgbClr val="C0D1C7"/>
                </a:solidFill>
              </a:defRPr>
            </a:lvl1pPr>
          </a:lstStyle>
          <a:p>
            <a:fld id="{C98669C2-835B-4B64-B159-3B4215502772}" type="slidenum">
              <a:rPr lang="lv-LV" smtClean="0"/>
              <a:pPr/>
              <a:t>‹#›</a:t>
            </a:fld>
            <a:endParaRPr lang="lv-LV"/>
          </a:p>
        </p:txBody>
      </p:sp>
    </p:spTree>
    <p:extLst>
      <p:ext uri="{BB962C8B-B14F-4D97-AF65-F5344CB8AC3E}">
        <p14:creationId xmlns:p14="http://schemas.microsoft.com/office/powerpoint/2010/main" val="18190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rgbClr val="13727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E93CE-0733-4D16-3D1C-6264538CCFB6}"/>
              </a:ext>
            </a:extLst>
          </p:cNvPr>
          <p:cNvSpPr>
            <a:spLocks noGrp="1"/>
          </p:cNvSpPr>
          <p:nvPr>
            <p:ph type="ctrTitle" hasCustomPrompt="1"/>
          </p:nvPr>
        </p:nvSpPr>
        <p:spPr>
          <a:xfrm>
            <a:off x="1524000" y="2760616"/>
            <a:ext cx="9144000" cy="1773419"/>
          </a:xfrm>
        </p:spPr>
        <p:txBody>
          <a:bodyPr anchor="ctr">
            <a:normAutofit/>
          </a:bodyPr>
          <a:lstStyle>
            <a:lvl1pPr algn="ctr">
              <a:lnSpc>
                <a:spcPct val="100000"/>
              </a:lnSpc>
              <a:defRPr sz="2800"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lv-LV"/>
          </a:p>
        </p:txBody>
      </p:sp>
      <p:sp>
        <p:nvSpPr>
          <p:cNvPr id="3" name="Subtitle 2">
            <a:extLst>
              <a:ext uri="{FF2B5EF4-FFF2-40B4-BE49-F238E27FC236}">
                <a16:creationId xmlns:a16="http://schemas.microsoft.com/office/drawing/2014/main" id="{1A9A7B29-6D73-87DF-0972-54F4249778F3}"/>
              </a:ext>
            </a:extLst>
          </p:cNvPr>
          <p:cNvSpPr>
            <a:spLocks noGrp="1"/>
          </p:cNvSpPr>
          <p:nvPr>
            <p:ph type="subTitle" idx="1"/>
          </p:nvPr>
        </p:nvSpPr>
        <p:spPr>
          <a:xfrm>
            <a:off x="1524000" y="4685211"/>
            <a:ext cx="9144000" cy="851263"/>
          </a:xfrm>
        </p:spPr>
        <p:txBody>
          <a:bodyPr anchor="ctr">
            <a:normAutofit/>
          </a:bodyPr>
          <a:lstStyle>
            <a:lvl1pPr marL="0" indent="0" algn="ctr">
              <a:lnSpc>
                <a:spcPct val="100000"/>
              </a:lnSpc>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v-LV"/>
          </a:p>
        </p:txBody>
      </p:sp>
      <p:sp>
        <p:nvSpPr>
          <p:cNvPr id="5" name="Footer Placeholder 4">
            <a:extLst>
              <a:ext uri="{FF2B5EF4-FFF2-40B4-BE49-F238E27FC236}">
                <a16:creationId xmlns:a16="http://schemas.microsoft.com/office/drawing/2014/main" id="{6CBBDA0B-7B37-1DFD-AAFC-C54B39565618}"/>
              </a:ext>
            </a:extLst>
          </p:cNvPr>
          <p:cNvSpPr>
            <a:spLocks noGrp="1"/>
          </p:cNvSpPr>
          <p:nvPr>
            <p:ph type="ftr" sz="quarter" idx="11"/>
          </p:nvPr>
        </p:nvSpPr>
        <p:spPr/>
        <p:txBody>
          <a:bodyPr/>
          <a:lstStyle>
            <a:lvl1pPr>
              <a:defRPr>
                <a:solidFill>
                  <a:schemeClr val="bg1"/>
                </a:solidFill>
              </a:defRPr>
            </a:lvl1pPr>
          </a:lstStyle>
          <a:p>
            <a:endParaRPr lang="lv-LV"/>
          </a:p>
        </p:txBody>
      </p:sp>
      <p:sp>
        <p:nvSpPr>
          <p:cNvPr id="6" name="Slide Number Placeholder 5">
            <a:extLst>
              <a:ext uri="{FF2B5EF4-FFF2-40B4-BE49-F238E27FC236}">
                <a16:creationId xmlns:a16="http://schemas.microsoft.com/office/drawing/2014/main" id="{9D4D989A-BB6D-C45F-4E30-EDFB57E202AD}"/>
              </a:ext>
            </a:extLst>
          </p:cNvPr>
          <p:cNvSpPr>
            <a:spLocks noGrp="1"/>
          </p:cNvSpPr>
          <p:nvPr>
            <p:ph type="sldNum" sz="quarter" idx="12"/>
          </p:nvPr>
        </p:nvSpPr>
        <p:spPr>
          <a:xfrm>
            <a:off x="8610600" y="6356350"/>
            <a:ext cx="2743200" cy="365125"/>
          </a:xfrm>
        </p:spPr>
        <p:txBody>
          <a:bodyPr/>
          <a:lstStyle>
            <a:lvl1pPr>
              <a:defRPr>
                <a:solidFill>
                  <a:schemeClr val="bg1"/>
                </a:solidFill>
              </a:defRPr>
            </a:lvl1pPr>
          </a:lstStyle>
          <a:p>
            <a:fld id="{C98669C2-835B-4B64-B159-3B4215502772}" type="slidenum">
              <a:rPr lang="lv-LV" smtClean="0"/>
              <a:pPr/>
              <a:t>‹#›</a:t>
            </a:fld>
            <a:endParaRPr lang="lv-LV"/>
          </a:p>
        </p:txBody>
      </p:sp>
    </p:spTree>
    <p:extLst>
      <p:ext uri="{BB962C8B-B14F-4D97-AF65-F5344CB8AC3E}">
        <p14:creationId xmlns:p14="http://schemas.microsoft.com/office/powerpoint/2010/main" val="27380399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F84E7F4-2021-BBFD-6507-6EBEA556C971}"/>
              </a:ext>
            </a:extLst>
          </p:cNvPr>
          <p:cNvPicPr>
            <a:picLocks noChangeAspect="1"/>
          </p:cNvPicPr>
          <p:nvPr userDrawn="1"/>
        </p:nvPicPr>
        <p:blipFill>
          <a:blip r:embed="rId2"/>
          <a:stretch>
            <a:fillRect/>
          </a:stretch>
        </p:blipFill>
        <p:spPr>
          <a:xfrm>
            <a:off x="7330756" y="6048659"/>
            <a:ext cx="3022919" cy="809340"/>
          </a:xfrm>
          <a:prstGeom prst="rect">
            <a:avLst/>
          </a:prstGeom>
        </p:spPr>
      </p:pic>
      <p:pic>
        <p:nvPicPr>
          <p:cNvPr id="7" name="Picture 6">
            <a:extLst>
              <a:ext uri="{FF2B5EF4-FFF2-40B4-BE49-F238E27FC236}">
                <a16:creationId xmlns:a16="http://schemas.microsoft.com/office/drawing/2014/main" id="{77B06C03-C53D-DFF6-5C2E-206661FEC160}"/>
              </a:ext>
            </a:extLst>
          </p:cNvPr>
          <p:cNvPicPr>
            <a:picLocks noChangeAspect="1"/>
          </p:cNvPicPr>
          <p:nvPr userDrawn="1"/>
        </p:nvPicPr>
        <p:blipFill>
          <a:blip r:embed="rId3"/>
          <a:stretch>
            <a:fillRect/>
          </a:stretch>
        </p:blipFill>
        <p:spPr>
          <a:xfrm>
            <a:off x="11178855" y="0"/>
            <a:ext cx="1013145" cy="1007485"/>
          </a:xfrm>
          <a:prstGeom prst="rect">
            <a:avLst/>
          </a:prstGeom>
        </p:spPr>
      </p:pic>
      <p:sp>
        <p:nvSpPr>
          <p:cNvPr id="8" name="Rectangle 7">
            <a:extLst>
              <a:ext uri="{FF2B5EF4-FFF2-40B4-BE49-F238E27FC236}">
                <a16:creationId xmlns:a16="http://schemas.microsoft.com/office/drawing/2014/main" id="{0CD018CB-061B-FFF9-0E23-7AC5AAC76719}"/>
              </a:ext>
            </a:extLst>
          </p:cNvPr>
          <p:cNvSpPr/>
          <p:nvPr userDrawn="1"/>
        </p:nvSpPr>
        <p:spPr>
          <a:xfrm>
            <a:off x="0" y="0"/>
            <a:ext cx="6096000" cy="6858000"/>
          </a:xfrm>
          <a:prstGeom prst="rect">
            <a:avLst/>
          </a:prstGeom>
          <a:solidFill>
            <a:srgbClr val="1372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6" name="Slide Number Placeholder 5">
            <a:extLst>
              <a:ext uri="{FF2B5EF4-FFF2-40B4-BE49-F238E27FC236}">
                <a16:creationId xmlns:a16="http://schemas.microsoft.com/office/drawing/2014/main" id="{DD7503CB-4A98-D971-F69F-FD716F02851E}"/>
              </a:ext>
            </a:extLst>
          </p:cNvPr>
          <p:cNvSpPr>
            <a:spLocks noGrp="1"/>
          </p:cNvSpPr>
          <p:nvPr>
            <p:ph type="sldNum" sz="quarter" idx="12"/>
          </p:nvPr>
        </p:nvSpPr>
        <p:spPr>
          <a:xfrm>
            <a:off x="8610600" y="6356350"/>
            <a:ext cx="2743200" cy="365125"/>
          </a:xfrm>
        </p:spPr>
        <p:txBody>
          <a:bodyPr/>
          <a:lstStyle>
            <a:lvl1pPr>
              <a:defRPr>
                <a:solidFill>
                  <a:srgbClr val="C0D1C7"/>
                </a:solidFill>
              </a:defRPr>
            </a:lvl1pPr>
          </a:lstStyle>
          <a:p>
            <a:fld id="{C98669C2-835B-4B64-B159-3B4215502772}" type="slidenum">
              <a:rPr lang="lv-LV" smtClean="0"/>
              <a:pPr/>
              <a:t>‹#›</a:t>
            </a:fld>
            <a:endParaRPr lang="lv-LV"/>
          </a:p>
        </p:txBody>
      </p:sp>
      <p:sp>
        <p:nvSpPr>
          <p:cNvPr id="11" name="Content Placeholder 2">
            <a:extLst>
              <a:ext uri="{FF2B5EF4-FFF2-40B4-BE49-F238E27FC236}">
                <a16:creationId xmlns:a16="http://schemas.microsoft.com/office/drawing/2014/main" id="{22420E8D-7EC1-E622-4BBE-60D2E082F27B}"/>
              </a:ext>
            </a:extLst>
          </p:cNvPr>
          <p:cNvSpPr>
            <a:spLocks noGrp="1"/>
          </p:cNvSpPr>
          <p:nvPr>
            <p:ph idx="13"/>
          </p:nvPr>
        </p:nvSpPr>
        <p:spPr>
          <a:xfrm>
            <a:off x="6934201" y="1825625"/>
            <a:ext cx="4419599" cy="4096204"/>
          </a:xfrm>
        </p:spPr>
        <p:txBody>
          <a:bodyPr>
            <a:normAutofit/>
          </a:bodyPr>
          <a:lstStyle>
            <a:lvl1pPr>
              <a:buClr>
                <a:srgbClr val="C0D1C7"/>
              </a:buClr>
              <a:defRPr sz="1800">
                <a:solidFill>
                  <a:srgbClr val="0B4548"/>
                </a:solidFill>
              </a:defRPr>
            </a:lvl1pPr>
            <a:lvl2pPr>
              <a:buClr>
                <a:srgbClr val="C0D1C7"/>
              </a:buClr>
              <a:defRPr sz="1600">
                <a:solidFill>
                  <a:srgbClr val="0B4548"/>
                </a:solidFill>
              </a:defRPr>
            </a:lvl2pPr>
            <a:lvl3pPr>
              <a:buClr>
                <a:srgbClr val="C0D1C7"/>
              </a:buClr>
              <a:defRPr sz="1400">
                <a:solidFill>
                  <a:srgbClr val="0B4548"/>
                </a:solidFill>
              </a:defRPr>
            </a:lvl3pPr>
            <a:lvl4pPr>
              <a:buClr>
                <a:srgbClr val="C0D1C7"/>
              </a:buClr>
              <a:defRPr sz="1200">
                <a:solidFill>
                  <a:srgbClr val="0B4548"/>
                </a:solidFill>
              </a:defRPr>
            </a:lvl4pPr>
            <a:lvl5pPr>
              <a:buClr>
                <a:srgbClr val="C0D1C7"/>
              </a:buClr>
              <a:defRPr sz="1200">
                <a:solidFill>
                  <a:srgbClr val="0B45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21" name="Text Placeholder 2">
            <a:extLst>
              <a:ext uri="{FF2B5EF4-FFF2-40B4-BE49-F238E27FC236}">
                <a16:creationId xmlns:a16="http://schemas.microsoft.com/office/drawing/2014/main" id="{BFB59D76-D790-87E0-3211-442EC0E08B26}"/>
              </a:ext>
            </a:extLst>
          </p:cNvPr>
          <p:cNvSpPr>
            <a:spLocks noGrp="1"/>
          </p:cNvSpPr>
          <p:nvPr>
            <p:ph type="body" idx="14" hasCustomPrompt="1"/>
          </p:nvPr>
        </p:nvSpPr>
        <p:spPr>
          <a:xfrm>
            <a:off x="6934201" y="642846"/>
            <a:ext cx="4419599" cy="1046254"/>
          </a:xfrm>
        </p:spPr>
        <p:txBody>
          <a:bodyPr anchor="b">
            <a:normAutofit/>
          </a:bodyPr>
          <a:lstStyle>
            <a:lvl1pPr marL="0" indent="0">
              <a:buNone/>
              <a:defRPr sz="2000" b="1">
                <a:solidFill>
                  <a:srgbClr val="13727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Text Placeholder 2">
            <a:extLst>
              <a:ext uri="{FF2B5EF4-FFF2-40B4-BE49-F238E27FC236}">
                <a16:creationId xmlns:a16="http://schemas.microsoft.com/office/drawing/2014/main" id="{1DA161DB-7A81-96A9-0ECD-2E0FC5548B76}"/>
              </a:ext>
            </a:extLst>
          </p:cNvPr>
          <p:cNvSpPr>
            <a:spLocks noGrp="1"/>
          </p:cNvSpPr>
          <p:nvPr>
            <p:ph type="body" idx="15" hasCustomPrompt="1"/>
          </p:nvPr>
        </p:nvSpPr>
        <p:spPr>
          <a:xfrm>
            <a:off x="838200" y="642846"/>
            <a:ext cx="4419599" cy="1046254"/>
          </a:xfrm>
        </p:spPr>
        <p:txBody>
          <a:bodyPr anchor="b">
            <a:norm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0" name="Picture 9">
            <a:extLst>
              <a:ext uri="{FF2B5EF4-FFF2-40B4-BE49-F238E27FC236}">
                <a16:creationId xmlns:a16="http://schemas.microsoft.com/office/drawing/2014/main" id="{2E5C97BB-0011-6B0D-8453-5F7CA514C0EF}"/>
              </a:ext>
            </a:extLst>
          </p:cNvPr>
          <p:cNvPicPr>
            <a:picLocks noChangeAspect="1"/>
          </p:cNvPicPr>
          <p:nvPr userDrawn="1"/>
        </p:nvPicPr>
        <p:blipFill>
          <a:blip r:embed="rId4"/>
          <a:stretch>
            <a:fillRect/>
          </a:stretch>
        </p:blipFill>
        <p:spPr>
          <a:xfrm>
            <a:off x="0" y="4189781"/>
            <a:ext cx="4244343" cy="2668218"/>
          </a:xfrm>
          <a:prstGeom prst="rect">
            <a:avLst/>
          </a:prstGeom>
        </p:spPr>
      </p:pic>
      <p:sp>
        <p:nvSpPr>
          <p:cNvPr id="3" name="Content Placeholder 2">
            <a:extLst>
              <a:ext uri="{FF2B5EF4-FFF2-40B4-BE49-F238E27FC236}">
                <a16:creationId xmlns:a16="http://schemas.microsoft.com/office/drawing/2014/main" id="{86E3565E-EAA1-044D-91AB-1C3026BF1D14}"/>
              </a:ext>
            </a:extLst>
          </p:cNvPr>
          <p:cNvSpPr>
            <a:spLocks noGrp="1"/>
          </p:cNvSpPr>
          <p:nvPr>
            <p:ph idx="1"/>
          </p:nvPr>
        </p:nvSpPr>
        <p:spPr>
          <a:xfrm>
            <a:off x="838200" y="1825625"/>
            <a:ext cx="4419599" cy="4096204"/>
          </a:xfrm>
        </p:spPr>
        <p:txBody>
          <a:bodyPr>
            <a:normAutofit/>
          </a:bodyPr>
          <a:lstStyle>
            <a:lvl1pPr>
              <a:buClr>
                <a:srgbClr val="C0D1C7"/>
              </a:buClr>
              <a:defRPr sz="1800">
                <a:solidFill>
                  <a:schemeClr val="bg1"/>
                </a:solidFill>
              </a:defRPr>
            </a:lvl1pPr>
            <a:lvl2pPr>
              <a:buClr>
                <a:srgbClr val="C0D1C7"/>
              </a:buClr>
              <a:defRPr sz="1600">
                <a:solidFill>
                  <a:schemeClr val="bg1"/>
                </a:solidFill>
              </a:defRPr>
            </a:lvl2pPr>
            <a:lvl3pPr>
              <a:buClr>
                <a:srgbClr val="C0D1C7"/>
              </a:buClr>
              <a:defRPr sz="1400">
                <a:solidFill>
                  <a:schemeClr val="bg1"/>
                </a:solidFill>
              </a:defRPr>
            </a:lvl3pPr>
            <a:lvl4pPr>
              <a:buClr>
                <a:srgbClr val="C0D1C7"/>
              </a:buClr>
              <a:defRPr sz="1200">
                <a:solidFill>
                  <a:schemeClr val="bg1"/>
                </a:solidFill>
              </a:defRPr>
            </a:lvl4pPr>
            <a:lvl5pPr>
              <a:buClr>
                <a:srgbClr val="C0D1C7"/>
              </a:buCl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Footer Placeholder 4">
            <a:extLst>
              <a:ext uri="{FF2B5EF4-FFF2-40B4-BE49-F238E27FC236}">
                <a16:creationId xmlns:a16="http://schemas.microsoft.com/office/drawing/2014/main" id="{7A6D7A55-DD9A-3DB8-081B-D9887668F8A1}"/>
              </a:ext>
            </a:extLst>
          </p:cNvPr>
          <p:cNvSpPr>
            <a:spLocks noGrp="1"/>
          </p:cNvSpPr>
          <p:nvPr>
            <p:ph type="ftr" sz="quarter" idx="11"/>
          </p:nvPr>
        </p:nvSpPr>
        <p:spPr/>
        <p:txBody>
          <a:bodyPr/>
          <a:lstStyle>
            <a:lvl1pPr>
              <a:defRPr>
                <a:solidFill>
                  <a:schemeClr val="bg1"/>
                </a:solidFill>
              </a:defRPr>
            </a:lvl1pPr>
          </a:lstStyle>
          <a:p>
            <a:endParaRPr lang="lv-LV"/>
          </a:p>
        </p:txBody>
      </p:sp>
    </p:spTree>
    <p:extLst>
      <p:ext uri="{BB962C8B-B14F-4D97-AF65-F5344CB8AC3E}">
        <p14:creationId xmlns:p14="http://schemas.microsoft.com/office/powerpoint/2010/main" val="14118726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D018CB-061B-FFF9-0E23-7AC5AAC76719}"/>
              </a:ext>
            </a:extLst>
          </p:cNvPr>
          <p:cNvSpPr/>
          <p:nvPr userDrawn="1"/>
        </p:nvSpPr>
        <p:spPr>
          <a:xfrm>
            <a:off x="0" y="0"/>
            <a:ext cx="6096000" cy="6858000"/>
          </a:xfrm>
          <a:prstGeom prst="rect">
            <a:avLst/>
          </a:prstGeom>
          <a:solidFill>
            <a:srgbClr val="1372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 name="Content Placeholder 2">
            <a:extLst>
              <a:ext uri="{FF2B5EF4-FFF2-40B4-BE49-F238E27FC236}">
                <a16:creationId xmlns:a16="http://schemas.microsoft.com/office/drawing/2014/main" id="{86E3565E-EAA1-044D-91AB-1C3026BF1D14}"/>
              </a:ext>
            </a:extLst>
          </p:cNvPr>
          <p:cNvSpPr>
            <a:spLocks noGrp="1"/>
          </p:cNvSpPr>
          <p:nvPr>
            <p:ph idx="1"/>
          </p:nvPr>
        </p:nvSpPr>
        <p:spPr>
          <a:xfrm>
            <a:off x="838200" y="1825625"/>
            <a:ext cx="4419599" cy="4096204"/>
          </a:xfrm>
        </p:spPr>
        <p:txBody>
          <a:bodyPr>
            <a:normAutofit/>
          </a:bodyPr>
          <a:lstStyle>
            <a:lvl1pPr>
              <a:buClr>
                <a:srgbClr val="C0D1C7"/>
              </a:buClr>
              <a:defRPr sz="1800">
                <a:solidFill>
                  <a:schemeClr val="bg1"/>
                </a:solidFill>
              </a:defRPr>
            </a:lvl1pPr>
            <a:lvl2pPr>
              <a:buClr>
                <a:srgbClr val="C0D1C7"/>
              </a:buClr>
              <a:defRPr sz="1600">
                <a:solidFill>
                  <a:schemeClr val="bg1"/>
                </a:solidFill>
              </a:defRPr>
            </a:lvl2pPr>
            <a:lvl3pPr>
              <a:buClr>
                <a:srgbClr val="C0D1C7"/>
              </a:buClr>
              <a:defRPr sz="1400">
                <a:solidFill>
                  <a:schemeClr val="bg1"/>
                </a:solidFill>
              </a:defRPr>
            </a:lvl3pPr>
            <a:lvl4pPr>
              <a:buClr>
                <a:srgbClr val="C0D1C7"/>
              </a:buClr>
              <a:defRPr sz="1200">
                <a:solidFill>
                  <a:schemeClr val="bg1"/>
                </a:solidFill>
              </a:defRPr>
            </a:lvl4pPr>
            <a:lvl5pPr>
              <a:buClr>
                <a:srgbClr val="C0D1C7"/>
              </a:buCl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Footer Placeholder 4">
            <a:extLst>
              <a:ext uri="{FF2B5EF4-FFF2-40B4-BE49-F238E27FC236}">
                <a16:creationId xmlns:a16="http://schemas.microsoft.com/office/drawing/2014/main" id="{7A6D7A55-DD9A-3DB8-081B-D9887668F8A1}"/>
              </a:ext>
            </a:extLst>
          </p:cNvPr>
          <p:cNvSpPr>
            <a:spLocks noGrp="1"/>
          </p:cNvSpPr>
          <p:nvPr>
            <p:ph type="ftr" sz="quarter" idx="11"/>
          </p:nvPr>
        </p:nvSpPr>
        <p:spPr/>
        <p:txBody>
          <a:bodyPr/>
          <a:lstStyle>
            <a:lvl1pPr>
              <a:defRPr>
                <a:solidFill>
                  <a:schemeClr val="bg1"/>
                </a:solidFill>
              </a:defRPr>
            </a:lvl1pPr>
          </a:lstStyle>
          <a:p>
            <a:endParaRPr lang="lv-LV"/>
          </a:p>
        </p:txBody>
      </p:sp>
      <p:sp>
        <p:nvSpPr>
          <p:cNvPr id="6" name="Slide Number Placeholder 5">
            <a:extLst>
              <a:ext uri="{FF2B5EF4-FFF2-40B4-BE49-F238E27FC236}">
                <a16:creationId xmlns:a16="http://schemas.microsoft.com/office/drawing/2014/main" id="{DD7503CB-4A98-D971-F69F-FD716F02851E}"/>
              </a:ext>
            </a:extLst>
          </p:cNvPr>
          <p:cNvSpPr>
            <a:spLocks noGrp="1"/>
          </p:cNvSpPr>
          <p:nvPr>
            <p:ph type="sldNum" sz="quarter" idx="12"/>
          </p:nvPr>
        </p:nvSpPr>
        <p:spPr>
          <a:xfrm>
            <a:off x="8610600" y="6356350"/>
            <a:ext cx="2743200" cy="365125"/>
          </a:xfrm>
        </p:spPr>
        <p:txBody>
          <a:bodyPr/>
          <a:lstStyle>
            <a:lvl1pPr>
              <a:defRPr>
                <a:solidFill>
                  <a:srgbClr val="C0D1C7"/>
                </a:solidFill>
              </a:defRPr>
            </a:lvl1pPr>
          </a:lstStyle>
          <a:p>
            <a:fld id="{C98669C2-835B-4B64-B159-3B4215502772}" type="slidenum">
              <a:rPr lang="lv-LV" smtClean="0"/>
              <a:pPr/>
              <a:t>‹#›</a:t>
            </a:fld>
            <a:endParaRPr lang="lv-LV"/>
          </a:p>
        </p:txBody>
      </p:sp>
      <p:sp>
        <p:nvSpPr>
          <p:cNvPr id="11" name="Content Placeholder 2">
            <a:extLst>
              <a:ext uri="{FF2B5EF4-FFF2-40B4-BE49-F238E27FC236}">
                <a16:creationId xmlns:a16="http://schemas.microsoft.com/office/drawing/2014/main" id="{22420E8D-7EC1-E622-4BBE-60D2E082F27B}"/>
              </a:ext>
            </a:extLst>
          </p:cNvPr>
          <p:cNvSpPr>
            <a:spLocks noGrp="1"/>
          </p:cNvSpPr>
          <p:nvPr>
            <p:ph idx="13"/>
          </p:nvPr>
        </p:nvSpPr>
        <p:spPr>
          <a:xfrm>
            <a:off x="6934201" y="1825625"/>
            <a:ext cx="4419599" cy="4096204"/>
          </a:xfrm>
        </p:spPr>
        <p:txBody>
          <a:bodyPr>
            <a:normAutofit/>
          </a:bodyPr>
          <a:lstStyle>
            <a:lvl1pPr>
              <a:buClr>
                <a:srgbClr val="C0D1C7"/>
              </a:buClr>
              <a:defRPr sz="1800">
                <a:solidFill>
                  <a:srgbClr val="0B4548"/>
                </a:solidFill>
              </a:defRPr>
            </a:lvl1pPr>
            <a:lvl2pPr>
              <a:buClr>
                <a:srgbClr val="C0D1C7"/>
              </a:buClr>
              <a:defRPr sz="1600">
                <a:solidFill>
                  <a:srgbClr val="0B4548"/>
                </a:solidFill>
              </a:defRPr>
            </a:lvl2pPr>
            <a:lvl3pPr>
              <a:buClr>
                <a:srgbClr val="C0D1C7"/>
              </a:buClr>
              <a:defRPr sz="1400">
                <a:solidFill>
                  <a:srgbClr val="0B4548"/>
                </a:solidFill>
              </a:defRPr>
            </a:lvl3pPr>
            <a:lvl4pPr>
              <a:buClr>
                <a:srgbClr val="C0D1C7"/>
              </a:buClr>
              <a:defRPr sz="1200">
                <a:solidFill>
                  <a:srgbClr val="0B4548"/>
                </a:solidFill>
              </a:defRPr>
            </a:lvl4pPr>
            <a:lvl5pPr>
              <a:buClr>
                <a:srgbClr val="C0D1C7"/>
              </a:buClr>
              <a:defRPr sz="1200">
                <a:solidFill>
                  <a:srgbClr val="0B45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21" name="Text Placeholder 2">
            <a:extLst>
              <a:ext uri="{FF2B5EF4-FFF2-40B4-BE49-F238E27FC236}">
                <a16:creationId xmlns:a16="http://schemas.microsoft.com/office/drawing/2014/main" id="{BFB59D76-D790-87E0-3211-442EC0E08B26}"/>
              </a:ext>
            </a:extLst>
          </p:cNvPr>
          <p:cNvSpPr>
            <a:spLocks noGrp="1"/>
          </p:cNvSpPr>
          <p:nvPr>
            <p:ph type="body" idx="14" hasCustomPrompt="1"/>
          </p:nvPr>
        </p:nvSpPr>
        <p:spPr>
          <a:xfrm>
            <a:off x="6934201" y="642846"/>
            <a:ext cx="4419599" cy="1046254"/>
          </a:xfrm>
        </p:spPr>
        <p:txBody>
          <a:bodyPr anchor="b">
            <a:normAutofit/>
          </a:bodyPr>
          <a:lstStyle>
            <a:lvl1pPr marL="0" indent="0">
              <a:buNone/>
              <a:defRPr sz="2000" b="1">
                <a:solidFill>
                  <a:srgbClr val="13727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Text Placeholder 2">
            <a:extLst>
              <a:ext uri="{FF2B5EF4-FFF2-40B4-BE49-F238E27FC236}">
                <a16:creationId xmlns:a16="http://schemas.microsoft.com/office/drawing/2014/main" id="{1DA161DB-7A81-96A9-0ECD-2E0FC5548B76}"/>
              </a:ext>
            </a:extLst>
          </p:cNvPr>
          <p:cNvSpPr>
            <a:spLocks noGrp="1"/>
          </p:cNvSpPr>
          <p:nvPr>
            <p:ph type="body" idx="15" hasCustomPrompt="1"/>
          </p:nvPr>
        </p:nvSpPr>
        <p:spPr>
          <a:xfrm>
            <a:off x="838200" y="642846"/>
            <a:ext cx="4419599" cy="1046254"/>
          </a:xfrm>
        </p:spPr>
        <p:txBody>
          <a:bodyPr anchor="b">
            <a:norm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7891779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EE87180-D4A1-F685-2B48-03E7C156DD3A}"/>
              </a:ext>
            </a:extLst>
          </p:cNvPr>
          <p:cNvPicPr>
            <a:picLocks noChangeAspect="1"/>
          </p:cNvPicPr>
          <p:nvPr userDrawn="1"/>
        </p:nvPicPr>
        <p:blipFill>
          <a:blip r:embed="rId2"/>
          <a:stretch>
            <a:fillRect/>
          </a:stretch>
        </p:blipFill>
        <p:spPr>
          <a:xfrm>
            <a:off x="8606400" y="886796"/>
            <a:ext cx="3585600" cy="5035033"/>
          </a:xfrm>
          <a:prstGeom prst="rect">
            <a:avLst/>
          </a:prstGeom>
        </p:spPr>
      </p:pic>
      <p:sp>
        <p:nvSpPr>
          <p:cNvPr id="8" name="Rectangle 7">
            <a:extLst>
              <a:ext uri="{FF2B5EF4-FFF2-40B4-BE49-F238E27FC236}">
                <a16:creationId xmlns:a16="http://schemas.microsoft.com/office/drawing/2014/main" id="{0CD018CB-061B-FFF9-0E23-7AC5AAC76719}"/>
              </a:ext>
            </a:extLst>
          </p:cNvPr>
          <p:cNvSpPr/>
          <p:nvPr userDrawn="1"/>
        </p:nvSpPr>
        <p:spPr>
          <a:xfrm>
            <a:off x="0" y="0"/>
            <a:ext cx="6096000" cy="6858000"/>
          </a:xfrm>
          <a:prstGeom prst="rect">
            <a:avLst/>
          </a:prstGeom>
          <a:solidFill>
            <a:srgbClr val="D3E4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18" name="Picture 17">
            <a:extLst>
              <a:ext uri="{FF2B5EF4-FFF2-40B4-BE49-F238E27FC236}">
                <a16:creationId xmlns:a16="http://schemas.microsoft.com/office/drawing/2014/main" id="{81F5EAEF-5513-E205-1566-98C4CB25AD19}"/>
              </a:ext>
            </a:extLst>
          </p:cNvPr>
          <p:cNvPicPr>
            <a:picLocks noChangeAspect="1"/>
          </p:cNvPicPr>
          <p:nvPr userDrawn="1"/>
        </p:nvPicPr>
        <p:blipFill>
          <a:blip r:embed="rId3"/>
          <a:stretch>
            <a:fillRect/>
          </a:stretch>
        </p:blipFill>
        <p:spPr>
          <a:xfrm>
            <a:off x="457200" y="1"/>
            <a:ext cx="2505075" cy="1249672"/>
          </a:xfrm>
          <a:prstGeom prst="rect">
            <a:avLst/>
          </a:prstGeom>
        </p:spPr>
      </p:pic>
      <p:sp>
        <p:nvSpPr>
          <p:cNvPr id="3" name="Content Placeholder 2">
            <a:extLst>
              <a:ext uri="{FF2B5EF4-FFF2-40B4-BE49-F238E27FC236}">
                <a16:creationId xmlns:a16="http://schemas.microsoft.com/office/drawing/2014/main" id="{86E3565E-EAA1-044D-91AB-1C3026BF1D14}"/>
              </a:ext>
            </a:extLst>
          </p:cNvPr>
          <p:cNvSpPr>
            <a:spLocks noGrp="1"/>
          </p:cNvSpPr>
          <p:nvPr>
            <p:ph idx="1"/>
          </p:nvPr>
        </p:nvSpPr>
        <p:spPr>
          <a:xfrm>
            <a:off x="838200" y="1825625"/>
            <a:ext cx="4419599" cy="4096204"/>
          </a:xfrm>
        </p:spPr>
        <p:txBody>
          <a:bodyPr>
            <a:normAutofit/>
          </a:bodyPr>
          <a:lstStyle>
            <a:lvl1pPr>
              <a:buClr>
                <a:schemeClr val="bg1"/>
              </a:buClr>
              <a:defRPr sz="1800">
                <a:solidFill>
                  <a:srgbClr val="0B4548"/>
                </a:solidFill>
              </a:defRPr>
            </a:lvl1pPr>
            <a:lvl2pPr>
              <a:buClr>
                <a:schemeClr val="bg1"/>
              </a:buClr>
              <a:defRPr sz="1600">
                <a:solidFill>
                  <a:srgbClr val="0B4548"/>
                </a:solidFill>
              </a:defRPr>
            </a:lvl2pPr>
            <a:lvl3pPr>
              <a:buClr>
                <a:schemeClr val="bg1"/>
              </a:buClr>
              <a:defRPr sz="1400">
                <a:solidFill>
                  <a:srgbClr val="0B4548"/>
                </a:solidFill>
              </a:defRPr>
            </a:lvl3pPr>
            <a:lvl4pPr>
              <a:buClr>
                <a:schemeClr val="bg1"/>
              </a:buClr>
              <a:defRPr sz="1200">
                <a:solidFill>
                  <a:srgbClr val="0B4548"/>
                </a:solidFill>
              </a:defRPr>
            </a:lvl4pPr>
            <a:lvl5pPr>
              <a:buClr>
                <a:schemeClr val="bg1"/>
              </a:buClr>
              <a:defRPr sz="1200">
                <a:solidFill>
                  <a:srgbClr val="0B45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Slide Number Placeholder 5">
            <a:extLst>
              <a:ext uri="{FF2B5EF4-FFF2-40B4-BE49-F238E27FC236}">
                <a16:creationId xmlns:a16="http://schemas.microsoft.com/office/drawing/2014/main" id="{DD7503CB-4A98-D971-F69F-FD716F02851E}"/>
              </a:ext>
            </a:extLst>
          </p:cNvPr>
          <p:cNvSpPr>
            <a:spLocks noGrp="1"/>
          </p:cNvSpPr>
          <p:nvPr>
            <p:ph type="sldNum" sz="quarter" idx="12"/>
          </p:nvPr>
        </p:nvSpPr>
        <p:spPr>
          <a:xfrm>
            <a:off x="8610600" y="6356350"/>
            <a:ext cx="2743200" cy="365125"/>
          </a:xfrm>
        </p:spPr>
        <p:txBody>
          <a:bodyPr/>
          <a:lstStyle>
            <a:lvl1pPr>
              <a:defRPr>
                <a:solidFill>
                  <a:srgbClr val="C0D1C7"/>
                </a:solidFill>
              </a:defRPr>
            </a:lvl1pPr>
          </a:lstStyle>
          <a:p>
            <a:fld id="{C98669C2-835B-4B64-B159-3B4215502772}" type="slidenum">
              <a:rPr lang="lv-LV" smtClean="0"/>
              <a:pPr/>
              <a:t>‹#›</a:t>
            </a:fld>
            <a:endParaRPr lang="lv-LV"/>
          </a:p>
        </p:txBody>
      </p:sp>
      <p:sp>
        <p:nvSpPr>
          <p:cNvPr id="11" name="Content Placeholder 2">
            <a:extLst>
              <a:ext uri="{FF2B5EF4-FFF2-40B4-BE49-F238E27FC236}">
                <a16:creationId xmlns:a16="http://schemas.microsoft.com/office/drawing/2014/main" id="{22420E8D-7EC1-E622-4BBE-60D2E082F27B}"/>
              </a:ext>
            </a:extLst>
          </p:cNvPr>
          <p:cNvSpPr>
            <a:spLocks noGrp="1"/>
          </p:cNvSpPr>
          <p:nvPr>
            <p:ph idx="13"/>
          </p:nvPr>
        </p:nvSpPr>
        <p:spPr>
          <a:xfrm>
            <a:off x="6934201" y="1825625"/>
            <a:ext cx="4419599" cy="4096204"/>
          </a:xfrm>
        </p:spPr>
        <p:txBody>
          <a:bodyPr>
            <a:normAutofit/>
          </a:bodyPr>
          <a:lstStyle>
            <a:lvl1pPr>
              <a:buClr>
                <a:srgbClr val="D3E458"/>
              </a:buClr>
              <a:defRPr sz="1800">
                <a:solidFill>
                  <a:srgbClr val="0B4548"/>
                </a:solidFill>
              </a:defRPr>
            </a:lvl1pPr>
            <a:lvl2pPr>
              <a:buClr>
                <a:srgbClr val="D3E458"/>
              </a:buClr>
              <a:defRPr sz="1600">
                <a:solidFill>
                  <a:srgbClr val="0B4548"/>
                </a:solidFill>
              </a:defRPr>
            </a:lvl2pPr>
            <a:lvl3pPr>
              <a:buClr>
                <a:srgbClr val="D3E458"/>
              </a:buClr>
              <a:defRPr sz="1400">
                <a:solidFill>
                  <a:srgbClr val="0B4548"/>
                </a:solidFill>
              </a:defRPr>
            </a:lvl3pPr>
            <a:lvl4pPr>
              <a:buClr>
                <a:srgbClr val="D3E458"/>
              </a:buClr>
              <a:defRPr sz="1200">
                <a:solidFill>
                  <a:srgbClr val="0B4548"/>
                </a:solidFill>
              </a:defRPr>
            </a:lvl4pPr>
            <a:lvl5pPr>
              <a:buClr>
                <a:srgbClr val="D3E458"/>
              </a:buClr>
              <a:defRPr sz="1200">
                <a:solidFill>
                  <a:srgbClr val="0B45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21" name="Text Placeholder 2">
            <a:extLst>
              <a:ext uri="{FF2B5EF4-FFF2-40B4-BE49-F238E27FC236}">
                <a16:creationId xmlns:a16="http://schemas.microsoft.com/office/drawing/2014/main" id="{BFB59D76-D790-87E0-3211-442EC0E08B26}"/>
              </a:ext>
            </a:extLst>
          </p:cNvPr>
          <p:cNvSpPr>
            <a:spLocks noGrp="1"/>
          </p:cNvSpPr>
          <p:nvPr>
            <p:ph type="body" idx="14" hasCustomPrompt="1"/>
          </p:nvPr>
        </p:nvSpPr>
        <p:spPr>
          <a:xfrm>
            <a:off x="6934201" y="642846"/>
            <a:ext cx="4419599" cy="1046254"/>
          </a:xfrm>
        </p:spPr>
        <p:txBody>
          <a:bodyPr anchor="b">
            <a:normAutofit/>
          </a:bodyPr>
          <a:lstStyle>
            <a:lvl1pPr marL="0" indent="0">
              <a:buNone/>
              <a:defRPr sz="2000" b="1">
                <a:solidFill>
                  <a:srgbClr val="13727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20" name="Picture 19">
            <a:extLst>
              <a:ext uri="{FF2B5EF4-FFF2-40B4-BE49-F238E27FC236}">
                <a16:creationId xmlns:a16="http://schemas.microsoft.com/office/drawing/2014/main" id="{1F43402C-3485-ABB9-DC9C-D39DFE95BA7A}"/>
              </a:ext>
            </a:extLst>
          </p:cNvPr>
          <p:cNvPicPr>
            <a:picLocks noChangeAspect="1"/>
          </p:cNvPicPr>
          <p:nvPr userDrawn="1"/>
        </p:nvPicPr>
        <p:blipFill>
          <a:blip r:embed="rId4"/>
          <a:stretch>
            <a:fillRect/>
          </a:stretch>
        </p:blipFill>
        <p:spPr>
          <a:xfrm>
            <a:off x="3595745" y="6121089"/>
            <a:ext cx="2097996" cy="736911"/>
          </a:xfrm>
          <a:prstGeom prst="rect">
            <a:avLst/>
          </a:prstGeom>
        </p:spPr>
      </p:pic>
      <p:sp>
        <p:nvSpPr>
          <p:cNvPr id="22" name="Text Placeholder 2">
            <a:extLst>
              <a:ext uri="{FF2B5EF4-FFF2-40B4-BE49-F238E27FC236}">
                <a16:creationId xmlns:a16="http://schemas.microsoft.com/office/drawing/2014/main" id="{1DA161DB-7A81-96A9-0ECD-2E0FC5548B76}"/>
              </a:ext>
            </a:extLst>
          </p:cNvPr>
          <p:cNvSpPr>
            <a:spLocks noGrp="1"/>
          </p:cNvSpPr>
          <p:nvPr>
            <p:ph type="body" idx="15" hasCustomPrompt="1"/>
          </p:nvPr>
        </p:nvSpPr>
        <p:spPr>
          <a:xfrm>
            <a:off x="838200" y="642846"/>
            <a:ext cx="4419599" cy="1046254"/>
          </a:xfrm>
        </p:spPr>
        <p:txBody>
          <a:bodyPr anchor="b">
            <a:normAutofit/>
          </a:bodyPr>
          <a:lstStyle>
            <a:lvl1pPr marL="0" indent="0">
              <a:buNone/>
              <a:defRPr sz="2000" b="1">
                <a:solidFill>
                  <a:srgbClr val="13727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Footer Placeholder 4">
            <a:extLst>
              <a:ext uri="{FF2B5EF4-FFF2-40B4-BE49-F238E27FC236}">
                <a16:creationId xmlns:a16="http://schemas.microsoft.com/office/drawing/2014/main" id="{7A6D7A55-DD9A-3DB8-081B-D9887668F8A1}"/>
              </a:ext>
            </a:extLst>
          </p:cNvPr>
          <p:cNvSpPr>
            <a:spLocks noGrp="1"/>
          </p:cNvSpPr>
          <p:nvPr>
            <p:ph type="ftr" sz="quarter" idx="11"/>
          </p:nvPr>
        </p:nvSpPr>
        <p:spPr/>
        <p:txBody>
          <a:bodyPr/>
          <a:lstStyle>
            <a:lvl1pPr>
              <a:defRPr>
                <a:solidFill>
                  <a:schemeClr val="bg1"/>
                </a:solidFill>
              </a:defRPr>
            </a:lvl1pPr>
          </a:lstStyle>
          <a:p>
            <a:endParaRPr lang="lv-LV"/>
          </a:p>
        </p:txBody>
      </p:sp>
    </p:spTree>
    <p:extLst>
      <p:ext uri="{BB962C8B-B14F-4D97-AF65-F5344CB8AC3E}">
        <p14:creationId xmlns:p14="http://schemas.microsoft.com/office/powerpoint/2010/main" val="40194291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D018CB-061B-FFF9-0E23-7AC5AAC76719}"/>
              </a:ext>
            </a:extLst>
          </p:cNvPr>
          <p:cNvSpPr/>
          <p:nvPr userDrawn="1"/>
        </p:nvSpPr>
        <p:spPr>
          <a:xfrm>
            <a:off x="0" y="0"/>
            <a:ext cx="6096000" cy="6858000"/>
          </a:xfrm>
          <a:prstGeom prst="rect">
            <a:avLst/>
          </a:prstGeom>
          <a:solidFill>
            <a:srgbClr val="D3E4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 name="Content Placeholder 2">
            <a:extLst>
              <a:ext uri="{FF2B5EF4-FFF2-40B4-BE49-F238E27FC236}">
                <a16:creationId xmlns:a16="http://schemas.microsoft.com/office/drawing/2014/main" id="{86E3565E-EAA1-044D-91AB-1C3026BF1D14}"/>
              </a:ext>
            </a:extLst>
          </p:cNvPr>
          <p:cNvSpPr>
            <a:spLocks noGrp="1"/>
          </p:cNvSpPr>
          <p:nvPr>
            <p:ph idx="1"/>
          </p:nvPr>
        </p:nvSpPr>
        <p:spPr>
          <a:xfrm>
            <a:off x="838200" y="1825625"/>
            <a:ext cx="4419599" cy="4096204"/>
          </a:xfrm>
        </p:spPr>
        <p:txBody>
          <a:bodyPr>
            <a:normAutofit/>
          </a:bodyPr>
          <a:lstStyle>
            <a:lvl1pPr>
              <a:buClr>
                <a:schemeClr val="bg1"/>
              </a:buClr>
              <a:defRPr sz="1800">
                <a:solidFill>
                  <a:srgbClr val="0B4548"/>
                </a:solidFill>
              </a:defRPr>
            </a:lvl1pPr>
            <a:lvl2pPr>
              <a:buClr>
                <a:schemeClr val="bg1"/>
              </a:buClr>
              <a:defRPr sz="1600">
                <a:solidFill>
                  <a:srgbClr val="0B4548"/>
                </a:solidFill>
              </a:defRPr>
            </a:lvl2pPr>
            <a:lvl3pPr>
              <a:buClr>
                <a:schemeClr val="bg1"/>
              </a:buClr>
              <a:defRPr sz="1400">
                <a:solidFill>
                  <a:srgbClr val="0B4548"/>
                </a:solidFill>
              </a:defRPr>
            </a:lvl3pPr>
            <a:lvl4pPr>
              <a:buClr>
                <a:schemeClr val="bg1"/>
              </a:buClr>
              <a:defRPr sz="1200">
                <a:solidFill>
                  <a:srgbClr val="0B4548"/>
                </a:solidFill>
              </a:defRPr>
            </a:lvl4pPr>
            <a:lvl5pPr>
              <a:buClr>
                <a:schemeClr val="bg1"/>
              </a:buClr>
              <a:defRPr sz="1200">
                <a:solidFill>
                  <a:srgbClr val="0B45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Slide Number Placeholder 5">
            <a:extLst>
              <a:ext uri="{FF2B5EF4-FFF2-40B4-BE49-F238E27FC236}">
                <a16:creationId xmlns:a16="http://schemas.microsoft.com/office/drawing/2014/main" id="{DD7503CB-4A98-D971-F69F-FD716F02851E}"/>
              </a:ext>
            </a:extLst>
          </p:cNvPr>
          <p:cNvSpPr>
            <a:spLocks noGrp="1"/>
          </p:cNvSpPr>
          <p:nvPr>
            <p:ph type="sldNum" sz="quarter" idx="12"/>
          </p:nvPr>
        </p:nvSpPr>
        <p:spPr>
          <a:xfrm>
            <a:off x="8610600" y="6356350"/>
            <a:ext cx="2743200" cy="365125"/>
          </a:xfrm>
        </p:spPr>
        <p:txBody>
          <a:bodyPr/>
          <a:lstStyle>
            <a:lvl1pPr>
              <a:defRPr>
                <a:solidFill>
                  <a:srgbClr val="C0D1C7"/>
                </a:solidFill>
              </a:defRPr>
            </a:lvl1pPr>
          </a:lstStyle>
          <a:p>
            <a:fld id="{C98669C2-835B-4B64-B159-3B4215502772}" type="slidenum">
              <a:rPr lang="lv-LV" smtClean="0"/>
              <a:pPr/>
              <a:t>‹#›</a:t>
            </a:fld>
            <a:endParaRPr lang="lv-LV"/>
          </a:p>
        </p:txBody>
      </p:sp>
      <p:sp>
        <p:nvSpPr>
          <p:cNvPr id="11" name="Content Placeholder 2">
            <a:extLst>
              <a:ext uri="{FF2B5EF4-FFF2-40B4-BE49-F238E27FC236}">
                <a16:creationId xmlns:a16="http://schemas.microsoft.com/office/drawing/2014/main" id="{22420E8D-7EC1-E622-4BBE-60D2E082F27B}"/>
              </a:ext>
            </a:extLst>
          </p:cNvPr>
          <p:cNvSpPr>
            <a:spLocks noGrp="1"/>
          </p:cNvSpPr>
          <p:nvPr>
            <p:ph idx="13"/>
          </p:nvPr>
        </p:nvSpPr>
        <p:spPr>
          <a:xfrm>
            <a:off x="6934201" y="1825625"/>
            <a:ext cx="4419599" cy="4096204"/>
          </a:xfrm>
        </p:spPr>
        <p:txBody>
          <a:bodyPr>
            <a:normAutofit/>
          </a:bodyPr>
          <a:lstStyle>
            <a:lvl1pPr>
              <a:buClr>
                <a:srgbClr val="D3E458"/>
              </a:buClr>
              <a:defRPr sz="1800">
                <a:solidFill>
                  <a:srgbClr val="0B4548"/>
                </a:solidFill>
              </a:defRPr>
            </a:lvl1pPr>
            <a:lvl2pPr>
              <a:buClr>
                <a:srgbClr val="D3E458"/>
              </a:buClr>
              <a:defRPr sz="1600">
                <a:solidFill>
                  <a:srgbClr val="0B4548"/>
                </a:solidFill>
              </a:defRPr>
            </a:lvl2pPr>
            <a:lvl3pPr>
              <a:buClr>
                <a:srgbClr val="D3E458"/>
              </a:buClr>
              <a:defRPr sz="1400">
                <a:solidFill>
                  <a:srgbClr val="0B4548"/>
                </a:solidFill>
              </a:defRPr>
            </a:lvl3pPr>
            <a:lvl4pPr>
              <a:buClr>
                <a:srgbClr val="D3E458"/>
              </a:buClr>
              <a:defRPr sz="1200">
                <a:solidFill>
                  <a:srgbClr val="0B4548"/>
                </a:solidFill>
              </a:defRPr>
            </a:lvl4pPr>
            <a:lvl5pPr>
              <a:buClr>
                <a:srgbClr val="D3E458"/>
              </a:buClr>
              <a:defRPr sz="1200">
                <a:solidFill>
                  <a:srgbClr val="0B45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21" name="Text Placeholder 2">
            <a:extLst>
              <a:ext uri="{FF2B5EF4-FFF2-40B4-BE49-F238E27FC236}">
                <a16:creationId xmlns:a16="http://schemas.microsoft.com/office/drawing/2014/main" id="{BFB59D76-D790-87E0-3211-442EC0E08B26}"/>
              </a:ext>
            </a:extLst>
          </p:cNvPr>
          <p:cNvSpPr>
            <a:spLocks noGrp="1"/>
          </p:cNvSpPr>
          <p:nvPr>
            <p:ph type="body" idx="14" hasCustomPrompt="1"/>
          </p:nvPr>
        </p:nvSpPr>
        <p:spPr>
          <a:xfrm>
            <a:off x="6934201" y="642846"/>
            <a:ext cx="4419599" cy="1046254"/>
          </a:xfrm>
        </p:spPr>
        <p:txBody>
          <a:bodyPr anchor="b">
            <a:normAutofit/>
          </a:bodyPr>
          <a:lstStyle>
            <a:lvl1pPr marL="0" indent="0">
              <a:buNone/>
              <a:defRPr sz="2000" b="1">
                <a:solidFill>
                  <a:srgbClr val="13727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Text Placeholder 2">
            <a:extLst>
              <a:ext uri="{FF2B5EF4-FFF2-40B4-BE49-F238E27FC236}">
                <a16:creationId xmlns:a16="http://schemas.microsoft.com/office/drawing/2014/main" id="{1DA161DB-7A81-96A9-0ECD-2E0FC5548B76}"/>
              </a:ext>
            </a:extLst>
          </p:cNvPr>
          <p:cNvSpPr>
            <a:spLocks noGrp="1"/>
          </p:cNvSpPr>
          <p:nvPr>
            <p:ph type="body" idx="15" hasCustomPrompt="1"/>
          </p:nvPr>
        </p:nvSpPr>
        <p:spPr>
          <a:xfrm>
            <a:off x="838200" y="642846"/>
            <a:ext cx="4419599" cy="1046254"/>
          </a:xfrm>
        </p:spPr>
        <p:txBody>
          <a:bodyPr anchor="b">
            <a:normAutofit/>
          </a:bodyPr>
          <a:lstStyle>
            <a:lvl1pPr marL="0" indent="0">
              <a:buNone/>
              <a:defRPr sz="2000" b="1">
                <a:solidFill>
                  <a:srgbClr val="13727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Footer Placeholder 4">
            <a:extLst>
              <a:ext uri="{FF2B5EF4-FFF2-40B4-BE49-F238E27FC236}">
                <a16:creationId xmlns:a16="http://schemas.microsoft.com/office/drawing/2014/main" id="{7A6D7A55-DD9A-3DB8-081B-D9887668F8A1}"/>
              </a:ext>
            </a:extLst>
          </p:cNvPr>
          <p:cNvSpPr>
            <a:spLocks noGrp="1"/>
          </p:cNvSpPr>
          <p:nvPr>
            <p:ph type="ftr" sz="quarter" idx="11"/>
          </p:nvPr>
        </p:nvSpPr>
        <p:spPr/>
        <p:txBody>
          <a:bodyPr/>
          <a:lstStyle>
            <a:lvl1pPr>
              <a:defRPr>
                <a:solidFill>
                  <a:schemeClr val="bg1"/>
                </a:solidFill>
              </a:defRPr>
            </a:lvl1pPr>
          </a:lstStyle>
          <a:p>
            <a:endParaRPr lang="lv-LV"/>
          </a:p>
        </p:txBody>
      </p:sp>
    </p:spTree>
    <p:extLst>
      <p:ext uri="{BB962C8B-B14F-4D97-AF65-F5344CB8AC3E}">
        <p14:creationId xmlns:p14="http://schemas.microsoft.com/office/powerpoint/2010/main" val="9211299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057C27B-2C1D-5E79-66E8-14F6B8528706}"/>
              </a:ext>
            </a:extLst>
          </p:cNvPr>
          <p:cNvPicPr>
            <a:picLocks noChangeAspect="1"/>
          </p:cNvPicPr>
          <p:nvPr userDrawn="1"/>
        </p:nvPicPr>
        <p:blipFill>
          <a:blip r:embed="rId2"/>
          <a:stretch>
            <a:fillRect/>
          </a:stretch>
        </p:blipFill>
        <p:spPr>
          <a:xfrm>
            <a:off x="10715712" y="1687308"/>
            <a:ext cx="1476288" cy="2009775"/>
          </a:xfrm>
          <a:prstGeom prst="rect">
            <a:avLst/>
          </a:prstGeom>
        </p:spPr>
      </p:pic>
      <p:pic>
        <p:nvPicPr>
          <p:cNvPr id="13" name="Picture 12">
            <a:extLst>
              <a:ext uri="{FF2B5EF4-FFF2-40B4-BE49-F238E27FC236}">
                <a16:creationId xmlns:a16="http://schemas.microsoft.com/office/drawing/2014/main" id="{3AE6F4AA-A8A8-50DA-2949-AA3306B423D8}"/>
              </a:ext>
            </a:extLst>
          </p:cNvPr>
          <p:cNvPicPr>
            <a:picLocks noChangeAspect="1"/>
          </p:cNvPicPr>
          <p:nvPr userDrawn="1"/>
        </p:nvPicPr>
        <p:blipFill>
          <a:blip r:embed="rId3"/>
          <a:stretch>
            <a:fillRect/>
          </a:stretch>
        </p:blipFill>
        <p:spPr>
          <a:xfrm>
            <a:off x="6543675" y="6058354"/>
            <a:ext cx="2179035" cy="799646"/>
          </a:xfrm>
          <a:prstGeom prst="rect">
            <a:avLst/>
          </a:prstGeom>
        </p:spPr>
      </p:pic>
      <p:sp>
        <p:nvSpPr>
          <p:cNvPr id="8" name="Rectangle 7">
            <a:extLst>
              <a:ext uri="{FF2B5EF4-FFF2-40B4-BE49-F238E27FC236}">
                <a16:creationId xmlns:a16="http://schemas.microsoft.com/office/drawing/2014/main" id="{0CD018CB-061B-FFF9-0E23-7AC5AAC76719}"/>
              </a:ext>
            </a:extLst>
          </p:cNvPr>
          <p:cNvSpPr/>
          <p:nvPr userDrawn="1"/>
        </p:nvSpPr>
        <p:spPr>
          <a:xfrm>
            <a:off x="0" y="0"/>
            <a:ext cx="6096000" cy="6858000"/>
          </a:xfrm>
          <a:prstGeom prst="rect">
            <a:avLst/>
          </a:prstGeom>
          <a:solidFill>
            <a:srgbClr val="9FCA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Footer Placeholder 4">
            <a:extLst>
              <a:ext uri="{FF2B5EF4-FFF2-40B4-BE49-F238E27FC236}">
                <a16:creationId xmlns:a16="http://schemas.microsoft.com/office/drawing/2014/main" id="{7A6D7A55-DD9A-3DB8-081B-D9887668F8A1}"/>
              </a:ext>
            </a:extLst>
          </p:cNvPr>
          <p:cNvSpPr>
            <a:spLocks noGrp="1"/>
          </p:cNvSpPr>
          <p:nvPr>
            <p:ph type="ftr" sz="quarter" idx="11"/>
          </p:nvPr>
        </p:nvSpPr>
        <p:spPr/>
        <p:txBody>
          <a:bodyPr/>
          <a:lstStyle>
            <a:lvl1pPr>
              <a:defRPr>
                <a:solidFill>
                  <a:schemeClr val="bg1"/>
                </a:solidFill>
              </a:defRPr>
            </a:lvl1pPr>
          </a:lstStyle>
          <a:p>
            <a:endParaRPr lang="lv-LV"/>
          </a:p>
        </p:txBody>
      </p:sp>
      <p:sp>
        <p:nvSpPr>
          <p:cNvPr id="11" name="Content Placeholder 2">
            <a:extLst>
              <a:ext uri="{FF2B5EF4-FFF2-40B4-BE49-F238E27FC236}">
                <a16:creationId xmlns:a16="http://schemas.microsoft.com/office/drawing/2014/main" id="{22420E8D-7EC1-E622-4BBE-60D2E082F27B}"/>
              </a:ext>
            </a:extLst>
          </p:cNvPr>
          <p:cNvSpPr>
            <a:spLocks noGrp="1"/>
          </p:cNvSpPr>
          <p:nvPr>
            <p:ph idx="13"/>
          </p:nvPr>
        </p:nvSpPr>
        <p:spPr>
          <a:xfrm>
            <a:off x="6934201" y="1825625"/>
            <a:ext cx="4419599" cy="4096204"/>
          </a:xfrm>
        </p:spPr>
        <p:txBody>
          <a:bodyPr>
            <a:normAutofit/>
          </a:bodyPr>
          <a:lstStyle>
            <a:lvl1pPr>
              <a:buClr>
                <a:srgbClr val="137278"/>
              </a:buClr>
              <a:defRPr sz="1800">
                <a:solidFill>
                  <a:srgbClr val="0B4548"/>
                </a:solidFill>
              </a:defRPr>
            </a:lvl1pPr>
            <a:lvl2pPr>
              <a:buClr>
                <a:srgbClr val="137278"/>
              </a:buClr>
              <a:defRPr sz="1600"/>
            </a:lvl2pPr>
            <a:lvl3pPr>
              <a:buClr>
                <a:srgbClr val="137278"/>
              </a:buClr>
              <a:defRPr sz="1400"/>
            </a:lvl3pPr>
            <a:lvl4pPr>
              <a:buClr>
                <a:srgbClr val="137278"/>
              </a:buClr>
              <a:defRPr sz="1200"/>
            </a:lvl4pPr>
            <a:lvl5pPr>
              <a:buClr>
                <a:srgbClr val="137278"/>
              </a:buCl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21" name="Text Placeholder 2">
            <a:extLst>
              <a:ext uri="{FF2B5EF4-FFF2-40B4-BE49-F238E27FC236}">
                <a16:creationId xmlns:a16="http://schemas.microsoft.com/office/drawing/2014/main" id="{BFB59D76-D790-87E0-3211-442EC0E08B26}"/>
              </a:ext>
            </a:extLst>
          </p:cNvPr>
          <p:cNvSpPr>
            <a:spLocks noGrp="1"/>
          </p:cNvSpPr>
          <p:nvPr>
            <p:ph type="body" idx="14" hasCustomPrompt="1"/>
          </p:nvPr>
        </p:nvSpPr>
        <p:spPr>
          <a:xfrm>
            <a:off x="6934201" y="642846"/>
            <a:ext cx="4419599" cy="1046254"/>
          </a:xfrm>
        </p:spPr>
        <p:txBody>
          <a:bodyPr anchor="b">
            <a:normAutofit/>
          </a:bodyPr>
          <a:lstStyle>
            <a:lvl1pPr marL="0" indent="0">
              <a:buNone/>
              <a:defRPr sz="2000" b="1">
                <a:solidFill>
                  <a:srgbClr val="13727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4" name="Picture 3">
            <a:extLst>
              <a:ext uri="{FF2B5EF4-FFF2-40B4-BE49-F238E27FC236}">
                <a16:creationId xmlns:a16="http://schemas.microsoft.com/office/drawing/2014/main" id="{37E0C8BD-7735-9E31-4CC6-B9D36E6841EF}"/>
              </a:ext>
            </a:extLst>
          </p:cNvPr>
          <p:cNvPicPr>
            <a:picLocks noChangeAspect="1"/>
          </p:cNvPicPr>
          <p:nvPr userDrawn="1"/>
        </p:nvPicPr>
        <p:blipFill>
          <a:blip r:embed="rId4"/>
          <a:stretch>
            <a:fillRect/>
          </a:stretch>
        </p:blipFill>
        <p:spPr>
          <a:xfrm>
            <a:off x="548689" y="0"/>
            <a:ext cx="4404311" cy="2692196"/>
          </a:xfrm>
          <a:prstGeom prst="rect">
            <a:avLst/>
          </a:prstGeom>
        </p:spPr>
      </p:pic>
      <p:sp>
        <p:nvSpPr>
          <p:cNvPr id="6" name="Slide Number Placeholder 5">
            <a:extLst>
              <a:ext uri="{FF2B5EF4-FFF2-40B4-BE49-F238E27FC236}">
                <a16:creationId xmlns:a16="http://schemas.microsoft.com/office/drawing/2014/main" id="{DD7503CB-4A98-D971-F69F-FD716F02851E}"/>
              </a:ext>
            </a:extLst>
          </p:cNvPr>
          <p:cNvSpPr>
            <a:spLocks noGrp="1"/>
          </p:cNvSpPr>
          <p:nvPr>
            <p:ph type="sldNum" sz="quarter" idx="12"/>
          </p:nvPr>
        </p:nvSpPr>
        <p:spPr>
          <a:xfrm>
            <a:off x="8610600" y="6356350"/>
            <a:ext cx="2743200" cy="365125"/>
          </a:xfrm>
        </p:spPr>
        <p:txBody>
          <a:bodyPr/>
          <a:lstStyle>
            <a:lvl1pPr>
              <a:defRPr>
                <a:solidFill>
                  <a:srgbClr val="C0D1C7"/>
                </a:solidFill>
              </a:defRPr>
            </a:lvl1pPr>
          </a:lstStyle>
          <a:p>
            <a:fld id="{C98669C2-835B-4B64-B159-3B4215502772}" type="slidenum">
              <a:rPr lang="lv-LV" smtClean="0"/>
              <a:pPr/>
              <a:t>‹#›</a:t>
            </a:fld>
            <a:endParaRPr lang="lv-LV"/>
          </a:p>
        </p:txBody>
      </p:sp>
      <p:sp>
        <p:nvSpPr>
          <p:cNvPr id="22" name="Text Placeholder 2">
            <a:extLst>
              <a:ext uri="{FF2B5EF4-FFF2-40B4-BE49-F238E27FC236}">
                <a16:creationId xmlns:a16="http://schemas.microsoft.com/office/drawing/2014/main" id="{1DA161DB-7A81-96A9-0ECD-2E0FC5548B76}"/>
              </a:ext>
            </a:extLst>
          </p:cNvPr>
          <p:cNvSpPr>
            <a:spLocks noGrp="1"/>
          </p:cNvSpPr>
          <p:nvPr>
            <p:ph type="body" idx="15" hasCustomPrompt="1"/>
          </p:nvPr>
        </p:nvSpPr>
        <p:spPr>
          <a:xfrm>
            <a:off x="838200" y="642846"/>
            <a:ext cx="4419599" cy="1046254"/>
          </a:xfrm>
        </p:spPr>
        <p:txBody>
          <a:bodyPr anchor="b">
            <a:normAutofit/>
          </a:bodyPr>
          <a:lstStyle>
            <a:lvl1pPr marL="0" indent="0">
              <a:buNone/>
              <a:defRPr sz="2000" b="1">
                <a:solidFill>
                  <a:srgbClr val="13727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Content Placeholder 2">
            <a:extLst>
              <a:ext uri="{FF2B5EF4-FFF2-40B4-BE49-F238E27FC236}">
                <a16:creationId xmlns:a16="http://schemas.microsoft.com/office/drawing/2014/main" id="{86E3565E-EAA1-044D-91AB-1C3026BF1D14}"/>
              </a:ext>
            </a:extLst>
          </p:cNvPr>
          <p:cNvSpPr>
            <a:spLocks noGrp="1"/>
          </p:cNvSpPr>
          <p:nvPr>
            <p:ph idx="1"/>
          </p:nvPr>
        </p:nvSpPr>
        <p:spPr>
          <a:xfrm>
            <a:off x="838200" y="1825625"/>
            <a:ext cx="4419599" cy="4096204"/>
          </a:xfrm>
        </p:spPr>
        <p:txBody>
          <a:bodyPr>
            <a:normAutofit/>
          </a:bodyPr>
          <a:lstStyle>
            <a:lvl1pPr>
              <a:buClr>
                <a:srgbClr val="137278"/>
              </a:buClr>
              <a:defRPr sz="1800">
                <a:solidFill>
                  <a:srgbClr val="0B4548"/>
                </a:solidFill>
              </a:defRPr>
            </a:lvl1pPr>
            <a:lvl2pPr>
              <a:buClr>
                <a:srgbClr val="137278"/>
              </a:buClr>
              <a:defRPr sz="1600">
                <a:solidFill>
                  <a:srgbClr val="0B4548"/>
                </a:solidFill>
              </a:defRPr>
            </a:lvl2pPr>
            <a:lvl3pPr>
              <a:buClr>
                <a:srgbClr val="137278"/>
              </a:buClr>
              <a:defRPr sz="1400">
                <a:solidFill>
                  <a:srgbClr val="0B4548"/>
                </a:solidFill>
              </a:defRPr>
            </a:lvl3pPr>
            <a:lvl4pPr>
              <a:buClr>
                <a:srgbClr val="137278"/>
              </a:buClr>
              <a:defRPr sz="1200">
                <a:solidFill>
                  <a:srgbClr val="0B4548"/>
                </a:solidFill>
              </a:defRPr>
            </a:lvl4pPr>
            <a:lvl5pPr>
              <a:buClr>
                <a:srgbClr val="137278"/>
              </a:buClr>
              <a:defRPr sz="1200">
                <a:solidFill>
                  <a:srgbClr val="0B45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Tree>
    <p:extLst>
      <p:ext uri="{BB962C8B-B14F-4D97-AF65-F5344CB8AC3E}">
        <p14:creationId xmlns:p14="http://schemas.microsoft.com/office/powerpoint/2010/main" val="11220621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D018CB-061B-FFF9-0E23-7AC5AAC76719}"/>
              </a:ext>
            </a:extLst>
          </p:cNvPr>
          <p:cNvSpPr/>
          <p:nvPr userDrawn="1"/>
        </p:nvSpPr>
        <p:spPr>
          <a:xfrm>
            <a:off x="0" y="0"/>
            <a:ext cx="6096000" cy="6858000"/>
          </a:xfrm>
          <a:prstGeom prst="rect">
            <a:avLst/>
          </a:prstGeom>
          <a:solidFill>
            <a:srgbClr val="9FCA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Footer Placeholder 4">
            <a:extLst>
              <a:ext uri="{FF2B5EF4-FFF2-40B4-BE49-F238E27FC236}">
                <a16:creationId xmlns:a16="http://schemas.microsoft.com/office/drawing/2014/main" id="{7A6D7A55-DD9A-3DB8-081B-D9887668F8A1}"/>
              </a:ext>
            </a:extLst>
          </p:cNvPr>
          <p:cNvSpPr>
            <a:spLocks noGrp="1"/>
          </p:cNvSpPr>
          <p:nvPr>
            <p:ph type="ftr" sz="quarter" idx="11"/>
          </p:nvPr>
        </p:nvSpPr>
        <p:spPr/>
        <p:txBody>
          <a:bodyPr/>
          <a:lstStyle>
            <a:lvl1pPr>
              <a:defRPr>
                <a:solidFill>
                  <a:schemeClr val="bg1"/>
                </a:solidFill>
              </a:defRPr>
            </a:lvl1pPr>
          </a:lstStyle>
          <a:p>
            <a:endParaRPr lang="lv-LV"/>
          </a:p>
        </p:txBody>
      </p:sp>
      <p:sp>
        <p:nvSpPr>
          <p:cNvPr id="11" name="Content Placeholder 2">
            <a:extLst>
              <a:ext uri="{FF2B5EF4-FFF2-40B4-BE49-F238E27FC236}">
                <a16:creationId xmlns:a16="http://schemas.microsoft.com/office/drawing/2014/main" id="{22420E8D-7EC1-E622-4BBE-60D2E082F27B}"/>
              </a:ext>
            </a:extLst>
          </p:cNvPr>
          <p:cNvSpPr>
            <a:spLocks noGrp="1"/>
          </p:cNvSpPr>
          <p:nvPr>
            <p:ph idx="13"/>
          </p:nvPr>
        </p:nvSpPr>
        <p:spPr>
          <a:xfrm>
            <a:off x="6934201" y="1825625"/>
            <a:ext cx="4419599" cy="4096204"/>
          </a:xfrm>
        </p:spPr>
        <p:txBody>
          <a:bodyPr>
            <a:normAutofit/>
          </a:bodyPr>
          <a:lstStyle>
            <a:lvl1pPr>
              <a:buClr>
                <a:srgbClr val="137278"/>
              </a:buClr>
              <a:defRPr sz="1800">
                <a:solidFill>
                  <a:srgbClr val="0B4548"/>
                </a:solidFill>
              </a:defRPr>
            </a:lvl1pPr>
            <a:lvl2pPr>
              <a:buClr>
                <a:srgbClr val="137278"/>
              </a:buClr>
              <a:defRPr sz="1600"/>
            </a:lvl2pPr>
            <a:lvl3pPr>
              <a:buClr>
                <a:srgbClr val="137278"/>
              </a:buClr>
              <a:defRPr sz="1400"/>
            </a:lvl3pPr>
            <a:lvl4pPr>
              <a:buClr>
                <a:srgbClr val="137278"/>
              </a:buClr>
              <a:defRPr sz="1200"/>
            </a:lvl4pPr>
            <a:lvl5pPr>
              <a:buClr>
                <a:srgbClr val="137278"/>
              </a:buCl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21" name="Text Placeholder 2">
            <a:extLst>
              <a:ext uri="{FF2B5EF4-FFF2-40B4-BE49-F238E27FC236}">
                <a16:creationId xmlns:a16="http://schemas.microsoft.com/office/drawing/2014/main" id="{BFB59D76-D790-87E0-3211-442EC0E08B26}"/>
              </a:ext>
            </a:extLst>
          </p:cNvPr>
          <p:cNvSpPr>
            <a:spLocks noGrp="1"/>
          </p:cNvSpPr>
          <p:nvPr>
            <p:ph type="body" idx="14" hasCustomPrompt="1"/>
          </p:nvPr>
        </p:nvSpPr>
        <p:spPr>
          <a:xfrm>
            <a:off x="6934201" y="642846"/>
            <a:ext cx="4419599" cy="1046254"/>
          </a:xfrm>
        </p:spPr>
        <p:txBody>
          <a:bodyPr anchor="b">
            <a:normAutofit/>
          </a:bodyPr>
          <a:lstStyle>
            <a:lvl1pPr marL="0" indent="0">
              <a:buNone/>
              <a:defRPr sz="2000" b="1">
                <a:solidFill>
                  <a:srgbClr val="13727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Slide Number Placeholder 5">
            <a:extLst>
              <a:ext uri="{FF2B5EF4-FFF2-40B4-BE49-F238E27FC236}">
                <a16:creationId xmlns:a16="http://schemas.microsoft.com/office/drawing/2014/main" id="{DD7503CB-4A98-D971-F69F-FD716F02851E}"/>
              </a:ext>
            </a:extLst>
          </p:cNvPr>
          <p:cNvSpPr>
            <a:spLocks noGrp="1"/>
          </p:cNvSpPr>
          <p:nvPr>
            <p:ph type="sldNum" sz="quarter" idx="12"/>
          </p:nvPr>
        </p:nvSpPr>
        <p:spPr>
          <a:xfrm>
            <a:off x="8610600" y="6356350"/>
            <a:ext cx="2743200" cy="365125"/>
          </a:xfrm>
        </p:spPr>
        <p:txBody>
          <a:bodyPr/>
          <a:lstStyle>
            <a:lvl1pPr>
              <a:defRPr>
                <a:solidFill>
                  <a:srgbClr val="C0D1C7"/>
                </a:solidFill>
              </a:defRPr>
            </a:lvl1pPr>
          </a:lstStyle>
          <a:p>
            <a:fld id="{C98669C2-835B-4B64-B159-3B4215502772}" type="slidenum">
              <a:rPr lang="lv-LV" smtClean="0"/>
              <a:pPr/>
              <a:t>‹#›</a:t>
            </a:fld>
            <a:endParaRPr lang="lv-LV"/>
          </a:p>
        </p:txBody>
      </p:sp>
      <p:sp>
        <p:nvSpPr>
          <p:cNvPr id="22" name="Text Placeholder 2">
            <a:extLst>
              <a:ext uri="{FF2B5EF4-FFF2-40B4-BE49-F238E27FC236}">
                <a16:creationId xmlns:a16="http://schemas.microsoft.com/office/drawing/2014/main" id="{1DA161DB-7A81-96A9-0ECD-2E0FC5548B76}"/>
              </a:ext>
            </a:extLst>
          </p:cNvPr>
          <p:cNvSpPr>
            <a:spLocks noGrp="1"/>
          </p:cNvSpPr>
          <p:nvPr>
            <p:ph type="body" idx="15" hasCustomPrompt="1"/>
          </p:nvPr>
        </p:nvSpPr>
        <p:spPr>
          <a:xfrm>
            <a:off x="838200" y="642846"/>
            <a:ext cx="4419599" cy="1046254"/>
          </a:xfrm>
        </p:spPr>
        <p:txBody>
          <a:bodyPr anchor="b">
            <a:normAutofit/>
          </a:bodyPr>
          <a:lstStyle>
            <a:lvl1pPr marL="0" indent="0">
              <a:buNone/>
              <a:defRPr sz="2000" b="1">
                <a:solidFill>
                  <a:srgbClr val="13727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Content Placeholder 2">
            <a:extLst>
              <a:ext uri="{FF2B5EF4-FFF2-40B4-BE49-F238E27FC236}">
                <a16:creationId xmlns:a16="http://schemas.microsoft.com/office/drawing/2014/main" id="{86E3565E-EAA1-044D-91AB-1C3026BF1D14}"/>
              </a:ext>
            </a:extLst>
          </p:cNvPr>
          <p:cNvSpPr>
            <a:spLocks noGrp="1"/>
          </p:cNvSpPr>
          <p:nvPr>
            <p:ph idx="1"/>
          </p:nvPr>
        </p:nvSpPr>
        <p:spPr>
          <a:xfrm>
            <a:off x="838200" y="1825625"/>
            <a:ext cx="4419599" cy="4096204"/>
          </a:xfrm>
        </p:spPr>
        <p:txBody>
          <a:bodyPr>
            <a:normAutofit/>
          </a:bodyPr>
          <a:lstStyle>
            <a:lvl1pPr>
              <a:buClr>
                <a:srgbClr val="137278"/>
              </a:buClr>
              <a:defRPr sz="1800">
                <a:solidFill>
                  <a:srgbClr val="0B4548"/>
                </a:solidFill>
              </a:defRPr>
            </a:lvl1pPr>
            <a:lvl2pPr>
              <a:buClr>
                <a:srgbClr val="137278"/>
              </a:buClr>
              <a:defRPr sz="1600">
                <a:solidFill>
                  <a:srgbClr val="0B4548"/>
                </a:solidFill>
              </a:defRPr>
            </a:lvl2pPr>
            <a:lvl3pPr>
              <a:buClr>
                <a:srgbClr val="137278"/>
              </a:buClr>
              <a:defRPr sz="1400">
                <a:solidFill>
                  <a:srgbClr val="0B4548"/>
                </a:solidFill>
              </a:defRPr>
            </a:lvl3pPr>
            <a:lvl4pPr>
              <a:buClr>
                <a:srgbClr val="137278"/>
              </a:buClr>
              <a:defRPr sz="1200">
                <a:solidFill>
                  <a:srgbClr val="0B4548"/>
                </a:solidFill>
              </a:defRPr>
            </a:lvl4pPr>
            <a:lvl5pPr>
              <a:buClr>
                <a:srgbClr val="137278"/>
              </a:buClr>
              <a:defRPr sz="1200">
                <a:solidFill>
                  <a:srgbClr val="0B45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Tree>
    <p:extLst>
      <p:ext uri="{BB962C8B-B14F-4D97-AF65-F5344CB8AC3E}">
        <p14:creationId xmlns:p14="http://schemas.microsoft.com/office/powerpoint/2010/main" val="41498359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0F67DA3-1951-F809-3BB1-F023C2B625F2}"/>
              </a:ext>
            </a:extLst>
          </p:cNvPr>
          <p:cNvPicPr>
            <a:picLocks noChangeAspect="1"/>
          </p:cNvPicPr>
          <p:nvPr userDrawn="1"/>
        </p:nvPicPr>
        <p:blipFill>
          <a:blip r:embed="rId2"/>
          <a:stretch>
            <a:fillRect/>
          </a:stretch>
        </p:blipFill>
        <p:spPr>
          <a:xfrm>
            <a:off x="11264872" y="5175266"/>
            <a:ext cx="927128" cy="1032086"/>
          </a:xfrm>
          <a:prstGeom prst="rect">
            <a:avLst/>
          </a:prstGeom>
        </p:spPr>
      </p:pic>
      <p:sp>
        <p:nvSpPr>
          <p:cNvPr id="8" name="Rectangle 7">
            <a:extLst>
              <a:ext uri="{FF2B5EF4-FFF2-40B4-BE49-F238E27FC236}">
                <a16:creationId xmlns:a16="http://schemas.microsoft.com/office/drawing/2014/main" id="{0CD018CB-061B-FFF9-0E23-7AC5AAC76719}"/>
              </a:ext>
            </a:extLst>
          </p:cNvPr>
          <p:cNvSpPr/>
          <p:nvPr userDrawn="1"/>
        </p:nvSpPr>
        <p:spPr>
          <a:xfrm>
            <a:off x="0" y="0"/>
            <a:ext cx="6096000" cy="6858000"/>
          </a:xfrm>
          <a:prstGeom prst="rect">
            <a:avLst/>
          </a:prstGeom>
          <a:solidFill>
            <a:srgbClr val="F32F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Footer Placeholder 4">
            <a:extLst>
              <a:ext uri="{FF2B5EF4-FFF2-40B4-BE49-F238E27FC236}">
                <a16:creationId xmlns:a16="http://schemas.microsoft.com/office/drawing/2014/main" id="{7A6D7A55-DD9A-3DB8-081B-D9887668F8A1}"/>
              </a:ext>
            </a:extLst>
          </p:cNvPr>
          <p:cNvSpPr>
            <a:spLocks noGrp="1"/>
          </p:cNvSpPr>
          <p:nvPr>
            <p:ph type="ftr" sz="quarter" idx="11"/>
          </p:nvPr>
        </p:nvSpPr>
        <p:spPr/>
        <p:txBody>
          <a:bodyPr/>
          <a:lstStyle>
            <a:lvl1pPr>
              <a:defRPr>
                <a:solidFill>
                  <a:schemeClr val="bg1"/>
                </a:solidFill>
              </a:defRPr>
            </a:lvl1pPr>
          </a:lstStyle>
          <a:p>
            <a:endParaRPr lang="lv-LV"/>
          </a:p>
        </p:txBody>
      </p:sp>
      <p:sp>
        <p:nvSpPr>
          <p:cNvPr id="6" name="Slide Number Placeholder 5">
            <a:extLst>
              <a:ext uri="{FF2B5EF4-FFF2-40B4-BE49-F238E27FC236}">
                <a16:creationId xmlns:a16="http://schemas.microsoft.com/office/drawing/2014/main" id="{DD7503CB-4A98-D971-F69F-FD716F02851E}"/>
              </a:ext>
            </a:extLst>
          </p:cNvPr>
          <p:cNvSpPr>
            <a:spLocks noGrp="1"/>
          </p:cNvSpPr>
          <p:nvPr>
            <p:ph type="sldNum" sz="quarter" idx="12"/>
          </p:nvPr>
        </p:nvSpPr>
        <p:spPr>
          <a:xfrm>
            <a:off x="8610600" y="6356350"/>
            <a:ext cx="2743200" cy="365125"/>
          </a:xfrm>
        </p:spPr>
        <p:txBody>
          <a:bodyPr/>
          <a:lstStyle>
            <a:lvl1pPr>
              <a:defRPr>
                <a:solidFill>
                  <a:srgbClr val="C0D1C7"/>
                </a:solidFill>
              </a:defRPr>
            </a:lvl1pPr>
          </a:lstStyle>
          <a:p>
            <a:fld id="{C98669C2-835B-4B64-B159-3B4215502772}" type="slidenum">
              <a:rPr lang="lv-LV" smtClean="0"/>
              <a:pPr/>
              <a:t>‹#›</a:t>
            </a:fld>
            <a:endParaRPr lang="lv-LV"/>
          </a:p>
        </p:txBody>
      </p:sp>
      <p:sp>
        <p:nvSpPr>
          <p:cNvPr id="22" name="Text Placeholder 2">
            <a:extLst>
              <a:ext uri="{FF2B5EF4-FFF2-40B4-BE49-F238E27FC236}">
                <a16:creationId xmlns:a16="http://schemas.microsoft.com/office/drawing/2014/main" id="{1DA161DB-7A81-96A9-0ECD-2E0FC5548B76}"/>
              </a:ext>
            </a:extLst>
          </p:cNvPr>
          <p:cNvSpPr>
            <a:spLocks noGrp="1"/>
          </p:cNvSpPr>
          <p:nvPr>
            <p:ph type="body" idx="15" hasCustomPrompt="1"/>
          </p:nvPr>
        </p:nvSpPr>
        <p:spPr>
          <a:xfrm>
            <a:off x="838200" y="642846"/>
            <a:ext cx="4419599" cy="1046254"/>
          </a:xfrm>
        </p:spPr>
        <p:txBody>
          <a:bodyPr anchor="b">
            <a:norm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4" name="Picture 3">
            <a:extLst>
              <a:ext uri="{FF2B5EF4-FFF2-40B4-BE49-F238E27FC236}">
                <a16:creationId xmlns:a16="http://schemas.microsoft.com/office/drawing/2014/main" id="{7C4832B8-76D2-4420-5E5B-39AD11FEF360}"/>
              </a:ext>
            </a:extLst>
          </p:cNvPr>
          <p:cNvPicPr>
            <a:picLocks noChangeAspect="1"/>
          </p:cNvPicPr>
          <p:nvPr userDrawn="1"/>
        </p:nvPicPr>
        <p:blipFill>
          <a:blip r:embed="rId3"/>
          <a:stretch>
            <a:fillRect/>
          </a:stretch>
        </p:blipFill>
        <p:spPr>
          <a:xfrm>
            <a:off x="-1" y="3889375"/>
            <a:ext cx="2280682" cy="2466975"/>
          </a:xfrm>
          <a:prstGeom prst="rect">
            <a:avLst/>
          </a:prstGeom>
        </p:spPr>
      </p:pic>
      <p:pic>
        <p:nvPicPr>
          <p:cNvPr id="9" name="Picture 8">
            <a:extLst>
              <a:ext uri="{FF2B5EF4-FFF2-40B4-BE49-F238E27FC236}">
                <a16:creationId xmlns:a16="http://schemas.microsoft.com/office/drawing/2014/main" id="{74B30C13-A208-DEC6-7748-9CDB95136BD1}"/>
              </a:ext>
            </a:extLst>
          </p:cNvPr>
          <p:cNvPicPr>
            <a:picLocks noChangeAspect="1"/>
          </p:cNvPicPr>
          <p:nvPr userDrawn="1"/>
        </p:nvPicPr>
        <p:blipFill>
          <a:blip r:embed="rId4"/>
          <a:stretch>
            <a:fillRect/>
          </a:stretch>
        </p:blipFill>
        <p:spPr>
          <a:xfrm>
            <a:off x="7212809" y="0"/>
            <a:ext cx="4861315" cy="3619046"/>
          </a:xfrm>
          <a:prstGeom prst="rect">
            <a:avLst/>
          </a:prstGeom>
        </p:spPr>
      </p:pic>
      <p:sp>
        <p:nvSpPr>
          <p:cNvPr id="3" name="Content Placeholder 2">
            <a:extLst>
              <a:ext uri="{FF2B5EF4-FFF2-40B4-BE49-F238E27FC236}">
                <a16:creationId xmlns:a16="http://schemas.microsoft.com/office/drawing/2014/main" id="{86E3565E-EAA1-044D-91AB-1C3026BF1D14}"/>
              </a:ext>
            </a:extLst>
          </p:cNvPr>
          <p:cNvSpPr>
            <a:spLocks noGrp="1"/>
          </p:cNvSpPr>
          <p:nvPr>
            <p:ph idx="1"/>
          </p:nvPr>
        </p:nvSpPr>
        <p:spPr>
          <a:xfrm>
            <a:off x="838200" y="1825625"/>
            <a:ext cx="4419599" cy="4096204"/>
          </a:xfrm>
        </p:spPr>
        <p:txBody>
          <a:bodyPr>
            <a:normAutofit/>
          </a:bodyPr>
          <a:lstStyle>
            <a:lvl1pPr>
              <a:buClr>
                <a:srgbClr val="C0D1C7"/>
              </a:buClr>
              <a:defRPr sz="1800">
                <a:solidFill>
                  <a:schemeClr val="bg1"/>
                </a:solidFill>
              </a:defRPr>
            </a:lvl1pPr>
            <a:lvl2pPr>
              <a:buClr>
                <a:srgbClr val="C0D1C7"/>
              </a:buClr>
              <a:defRPr sz="1600">
                <a:solidFill>
                  <a:schemeClr val="bg1"/>
                </a:solidFill>
              </a:defRPr>
            </a:lvl2pPr>
            <a:lvl3pPr>
              <a:buClr>
                <a:srgbClr val="C0D1C7"/>
              </a:buClr>
              <a:defRPr sz="1400">
                <a:solidFill>
                  <a:schemeClr val="bg1"/>
                </a:solidFill>
              </a:defRPr>
            </a:lvl3pPr>
            <a:lvl4pPr>
              <a:buClr>
                <a:srgbClr val="C0D1C7"/>
              </a:buClr>
              <a:defRPr sz="1200">
                <a:solidFill>
                  <a:schemeClr val="bg1"/>
                </a:solidFill>
              </a:defRPr>
            </a:lvl4pPr>
            <a:lvl5pPr>
              <a:buClr>
                <a:srgbClr val="C0D1C7"/>
              </a:buCl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21" name="Text Placeholder 2">
            <a:extLst>
              <a:ext uri="{FF2B5EF4-FFF2-40B4-BE49-F238E27FC236}">
                <a16:creationId xmlns:a16="http://schemas.microsoft.com/office/drawing/2014/main" id="{BFB59D76-D790-87E0-3211-442EC0E08B26}"/>
              </a:ext>
            </a:extLst>
          </p:cNvPr>
          <p:cNvSpPr>
            <a:spLocks noGrp="1"/>
          </p:cNvSpPr>
          <p:nvPr>
            <p:ph type="body" idx="14" hasCustomPrompt="1"/>
          </p:nvPr>
        </p:nvSpPr>
        <p:spPr>
          <a:xfrm>
            <a:off x="6934201" y="642846"/>
            <a:ext cx="4419599" cy="1046254"/>
          </a:xfrm>
        </p:spPr>
        <p:txBody>
          <a:bodyPr anchor="b">
            <a:normAutofit/>
          </a:bodyPr>
          <a:lstStyle>
            <a:lvl1pPr marL="0" indent="0">
              <a:buNone/>
              <a:defRPr sz="2000" b="1">
                <a:solidFill>
                  <a:srgbClr val="06698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2">
            <a:extLst>
              <a:ext uri="{FF2B5EF4-FFF2-40B4-BE49-F238E27FC236}">
                <a16:creationId xmlns:a16="http://schemas.microsoft.com/office/drawing/2014/main" id="{22420E8D-7EC1-E622-4BBE-60D2E082F27B}"/>
              </a:ext>
            </a:extLst>
          </p:cNvPr>
          <p:cNvSpPr>
            <a:spLocks noGrp="1"/>
          </p:cNvSpPr>
          <p:nvPr>
            <p:ph idx="13"/>
          </p:nvPr>
        </p:nvSpPr>
        <p:spPr>
          <a:xfrm>
            <a:off x="6934201" y="1825625"/>
            <a:ext cx="4419599" cy="4096204"/>
          </a:xfrm>
        </p:spPr>
        <p:txBody>
          <a:bodyPr>
            <a:normAutofit/>
          </a:bodyPr>
          <a:lstStyle>
            <a:lvl1pPr>
              <a:buClr>
                <a:srgbClr val="F32F5D"/>
              </a:buClr>
              <a:defRPr sz="1800"/>
            </a:lvl1pPr>
            <a:lvl2pPr>
              <a:buClr>
                <a:srgbClr val="F32F5D"/>
              </a:buClr>
              <a:defRPr sz="1600"/>
            </a:lvl2pPr>
            <a:lvl3pPr>
              <a:buClr>
                <a:srgbClr val="F32F5D"/>
              </a:buClr>
              <a:defRPr sz="1400"/>
            </a:lvl3pPr>
            <a:lvl4pPr>
              <a:buClr>
                <a:srgbClr val="F32F5D"/>
              </a:buClr>
              <a:defRPr sz="1200"/>
            </a:lvl4pPr>
            <a:lvl5pPr>
              <a:buClr>
                <a:srgbClr val="F32F5D"/>
              </a:buCl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Tree>
    <p:extLst>
      <p:ext uri="{BB962C8B-B14F-4D97-AF65-F5344CB8AC3E}">
        <p14:creationId xmlns:p14="http://schemas.microsoft.com/office/powerpoint/2010/main" val="35383798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D018CB-061B-FFF9-0E23-7AC5AAC76719}"/>
              </a:ext>
            </a:extLst>
          </p:cNvPr>
          <p:cNvSpPr/>
          <p:nvPr userDrawn="1"/>
        </p:nvSpPr>
        <p:spPr>
          <a:xfrm>
            <a:off x="0" y="0"/>
            <a:ext cx="6096000" cy="6858000"/>
          </a:xfrm>
          <a:prstGeom prst="rect">
            <a:avLst/>
          </a:prstGeom>
          <a:solidFill>
            <a:srgbClr val="F32F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Footer Placeholder 4">
            <a:extLst>
              <a:ext uri="{FF2B5EF4-FFF2-40B4-BE49-F238E27FC236}">
                <a16:creationId xmlns:a16="http://schemas.microsoft.com/office/drawing/2014/main" id="{7A6D7A55-DD9A-3DB8-081B-D9887668F8A1}"/>
              </a:ext>
            </a:extLst>
          </p:cNvPr>
          <p:cNvSpPr>
            <a:spLocks noGrp="1"/>
          </p:cNvSpPr>
          <p:nvPr>
            <p:ph type="ftr" sz="quarter" idx="11"/>
          </p:nvPr>
        </p:nvSpPr>
        <p:spPr/>
        <p:txBody>
          <a:bodyPr/>
          <a:lstStyle>
            <a:lvl1pPr>
              <a:defRPr>
                <a:solidFill>
                  <a:schemeClr val="bg1"/>
                </a:solidFill>
              </a:defRPr>
            </a:lvl1pPr>
          </a:lstStyle>
          <a:p>
            <a:endParaRPr lang="lv-LV"/>
          </a:p>
        </p:txBody>
      </p:sp>
      <p:sp>
        <p:nvSpPr>
          <p:cNvPr id="6" name="Slide Number Placeholder 5">
            <a:extLst>
              <a:ext uri="{FF2B5EF4-FFF2-40B4-BE49-F238E27FC236}">
                <a16:creationId xmlns:a16="http://schemas.microsoft.com/office/drawing/2014/main" id="{DD7503CB-4A98-D971-F69F-FD716F02851E}"/>
              </a:ext>
            </a:extLst>
          </p:cNvPr>
          <p:cNvSpPr>
            <a:spLocks noGrp="1"/>
          </p:cNvSpPr>
          <p:nvPr>
            <p:ph type="sldNum" sz="quarter" idx="12"/>
          </p:nvPr>
        </p:nvSpPr>
        <p:spPr>
          <a:xfrm>
            <a:off x="8610600" y="6356350"/>
            <a:ext cx="2743200" cy="365125"/>
          </a:xfrm>
        </p:spPr>
        <p:txBody>
          <a:bodyPr/>
          <a:lstStyle>
            <a:lvl1pPr>
              <a:defRPr>
                <a:solidFill>
                  <a:srgbClr val="C0D1C7"/>
                </a:solidFill>
              </a:defRPr>
            </a:lvl1pPr>
          </a:lstStyle>
          <a:p>
            <a:fld id="{C98669C2-835B-4B64-B159-3B4215502772}" type="slidenum">
              <a:rPr lang="lv-LV" smtClean="0"/>
              <a:pPr/>
              <a:t>‹#›</a:t>
            </a:fld>
            <a:endParaRPr lang="lv-LV"/>
          </a:p>
        </p:txBody>
      </p:sp>
      <p:sp>
        <p:nvSpPr>
          <p:cNvPr id="22" name="Text Placeholder 2">
            <a:extLst>
              <a:ext uri="{FF2B5EF4-FFF2-40B4-BE49-F238E27FC236}">
                <a16:creationId xmlns:a16="http://schemas.microsoft.com/office/drawing/2014/main" id="{1DA161DB-7A81-96A9-0ECD-2E0FC5548B76}"/>
              </a:ext>
            </a:extLst>
          </p:cNvPr>
          <p:cNvSpPr>
            <a:spLocks noGrp="1"/>
          </p:cNvSpPr>
          <p:nvPr>
            <p:ph type="body" idx="15" hasCustomPrompt="1"/>
          </p:nvPr>
        </p:nvSpPr>
        <p:spPr>
          <a:xfrm>
            <a:off x="838200" y="642846"/>
            <a:ext cx="4419599" cy="1046254"/>
          </a:xfrm>
        </p:spPr>
        <p:txBody>
          <a:bodyPr anchor="b">
            <a:norm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Content Placeholder 2">
            <a:extLst>
              <a:ext uri="{FF2B5EF4-FFF2-40B4-BE49-F238E27FC236}">
                <a16:creationId xmlns:a16="http://schemas.microsoft.com/office/drawing/2014/main" id="{86E3565E-EAA1-044D-91AB-1C3026BF1D14}"/>
              </a:ext>
            </a:extLst>
          </p:cNvPr>
          <p:cNvSpPr>
            <a:spLocks noGrp="1"/>
          </p:cNvSpPr>
          <p:nvPr>
            <p:ph idx="1"/>
          </p:nvPr>
        </p:nvSpPr>
        <p:spPr>
          <a:xfrm>
            <a:off x="838200" y="1825625"/>
            <a:ext cx="4419599" cy="4096204"/>
          </a:xfrm>
        </p:spPr>
        <p:txBody>
          <a:bodyPr>
            <a:normAutofit/>
          </a:bodyPr>
          <a:lstStyle>
            <a:lvl1pPr>
              <a:buClr>
                <a:srgbClr val="C0D1C7"/>
              </a:buClr>
              <a:defRPr sz="1800">
                <a:solidFill>
                  <a:schemeClr val="bg1"/>
                </a:solidFill>
              </a:defRPr>
            </a:lvl1pPr>
            <a:lvl2pPr>
              <a:buClr>
                <a:srgbClr val="C0D1C7"/>
              </a:buClr>
              <a:defRPr sz="1600">
                <a:solidFill>
                  <a:schemeClr val="bg1"/>
                </a:solidFill>
              </a:defRPr>
            </a:lvl2pPr>
            <a:lvl3pPr>
              <a:buClr>
                <a:srgbClr val="C0D1C7"/>
              </a:buClr>
              <a:defRPr sz="1400">
                <a:solidFill>
                  <a:schemeClr val="bg1"/>
                </a:solidFill>
              </a:defRPr>
            </a:lvl3pPr>
            <a:lvl4pPr>
              <a:buClr>
                <a:srgbClr val="C0D1C7"/>
              </a:buClr>
              <a:defRPr sz="1200">
                <a:solidFill>
                  <a:schemeClr val="bg1"/>
                </a:solidFill>
              </a:defRPr>
            </a:lvl4pPr>
            <a:lvl5pPr>
              <a:buClr>
                <a:srgbClr val="C0D1C7"/>
              </a:buCl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21" name="Text Placeholder 2">
            <a:extLst>
              <a:ext uri="{FF2B5EF4-FFF2-40B4-BE49-F238E27FC236}">
                <a16:creationId xmlns:a16="http://schemas.microsoft.com/office/drawing/2014/main" id="{BFB59D76-D790-87E0-3211-442EC0E08B26}"/>
              </a:ext>
            </a:extLst>
          </p:cNvPr>
          <p:cNvSpPr>
            <a:spLocks noGrp="1"/>
          </p:cNvSpPr>
          <p:nvPr>
            <p:ph type="body" idx="14" hasCustomPrompt="1"/>
          </p:nvPr>
        </p:nvSpPr>
        <p:spPr>
          <a:xfrm>
            <a:off x="6934201" y="642846"/>
            <a:ext cx="4419599" cy="1046254"/>
          </a:xfrm>
        </p:spPr>
        <p:txBody>
          <a:bodyPr anchor="b">
            <a:normAutofit/>
          </a:bodyPr>
          <a:lstStyle>
            <a:lvl1pPr marL="0" indent="0">
              <a:buNone/>
              <a:defRPr sz="2000" b="1">
                <a:solidFill>
                  <a:srgbClr val="06698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2">
            <a:extLst>
              <a:ext uri="{FF2B5EF4-FFF2-40B4-BE49-F238E27FC236}">
                <a16:creationId xmlns:a16="http://schemas.microsoft.com/office/drawing/2014/main" id="{22420E8D-7EC1-E622-4BBE-60D2E082F27B}"/>
              </a:ext>
            </a:extLst>
          </p:cNvPr>
          <p:cNvSpPr>
            <a:spLocks noGrp="1"/>
          </p:cNvSpPr>
          <p:nvPr>
            <p:ph idx="13"/>
          </p:nvPr>
        </p:nvSpPr>
        <p:spPr>
          <a:xfrm>
            <a:off x="6934201" y="1825625"/>
            <a:ext cx="4419599" cy="4096204"/>
          </a:xfrm>
        </p:spPr>
        <p:txBody>
          <a:bodyPr>
            <a:normAutofit/>
          </a:bodyPr>
          <a:lstStyle>
            <a:lvl1pPr>
              <a:buClr>
                <a:srgbClr val="F32F5D"/>
              </a:buClr>
              <a:defRPr sz="1800"/>
            </a:lvl1pPr>
            <a:lvl2pPr>
              <a:buClr>
                <a:srgbClr val="F32F5D"/>
              </a:buClr>
              <a:defRPr sz="1600"/>
            </a:lvl2pPr>
            <a:lvl3pPr>
              <a:buClr>
                <a:srgbClr val="F32F5D"/>
              </a:buClr>
              <a:defRPr sz="1400"/>
            </a:lvl3pPr>
            <a:lvl4pPr>
              <a:buClr>
                <a:srgbClr val="F32F5D"/>
              </a:buClr>
              <a:defRPr sz="1200"/>
            </a:lvl4pPr>
            <a:lvl5pPr>
              <a:buClr>
                <a:srgbClr val="F32F5D"/>
              </a:buCl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Tree>
    <p:extLst>
      <p:ext uri="{BB962C8B-B14F-4D97-AF65-F5344CB8AC3E}">
        <p14:creationId xmlns:p14="http://schemas.microsoft.com/office/powerpoint/2010/main" val="42425965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2D9BFA4-6607-C37B-95ED-E28BE4E66BCD}"/>
              </a:ext>
            </a:extLst>
          </p:cNvPr>
          <p:cNvSpPr>
            <a:spLocks noGrp="1"/>
          </p:cNvSpPr>
          <p:nvPr>
            <p:ph type="pic" sz="quarter" idx="15"/>
          </p:nvPr>
        </p:nvSpPr>
        <p:spPr>
          <a:xfrm>
            <a:off x="0" y="0"/>
            <a:ext cx="6095999" cy="6857999"/>
          </a:xfrm>
        </p:spPr>
        <p:txBody>
          <a:bodyPr/>
          <a:lstStyle/>
          <a:p>
            <a:endParaRPr lang="lv-LV"/>
          </a:p>
        </p:txBody>
      </p:sp>
      <p:sp>
        <p:nvSpPr>
          <p:cNvPr id="5" name="Footer Placeholder 4">
            <a:extLst>
              <a:ext uri="{FF2B5EF4-FFF2-40B4-BE49-F238E27FC236}">
                <a16:creationId xmlns:a16="http://schemas.microsoft.com/office/drawing/2014/main" id="{7A6D7A55-DD9A-3DB8-081B-D9887668F8A1}"/>
              </a:ext>
            </a:extLst>
          </p:cNvPr>
          <p:cNvSpPr>
            <a:spLocks noGrp="1"/>
          </p:cNvSpPr>
          <p:nvPr>
            <p:ph type="ftr" sz="quarter" idx="11"/>
          </p:nvPr>
        </p:nvSpPr>
        <p:spPr/>
        <p:txBody>
          <a:bodyPr/>
          <a:lstStyle>
            <a:lvl1pPr>
              <a:defRPr>
                <a:solidFill>
                  <a:srgbClr val="C0D1C7"/>
                </a:solidFill>
              </a:defRPr>
            </a:lvl1pPr>
          </a:lstStyle>
          <a:p>
            <a:endParaRPr lang="lv-LV"/>
          </a:p>
        </p:txBody>
      </p:sp>
      <p:sp>
        <p:nvSpPr>
          <p:cNvPr id="6" name="Slide Number Placeholder 5">
            <a:extLst>
              <a:ext uri="{FF2B5EF4-FFF2-40B4-BE49-F238E27FC236}">
                <a16:creationId xmlns:a16="http://schemas.microsoft.com/office/drawing/2014/main" id="{DD7503CB-4A98-D971-F69F-FD716F02851E}"/>
              </a:ext>
            </a:extLst>
          </p:cNvPr>
          <p:cNvSpPr>
            <a:spLocks noGrp="1"/>
          </p:cNvSpPr>
          <p:nvPr>
            <p:ph type="sldNum" sz="quarter" idx="12"/>
          </p:nvPr>
        </p:nvSpPr>
        <p:spPr>
          <a:xfrm>
            <a:off x="8610600" y="6356350"/>
            <a:ext cx="2743200" cy="365125"/>
          </a:xfrm>
        </p:spPr>
        <p:txBody>
          <a:bodyPr/>
          <a:lstStyle>
            <a:lvl1pPr>
              <a:defRPr>
                <a:solidFill>
                  <a:srgbClr val="C0D1C7"/>
                </a:solidFill>
              </a:defRPr>
            </a:lvl1pPr>
          </a:lstStyle>
          <a:p>
            <a:fld id="{C98669C2-835B-4B64-B159-3B4215502772}" type="slidenum">
              <a:rPr lang="lv-LV" smtClean="0"/>
              <a:pPr/>
              <a:t>‹#›</a:t>
            </a:fld>
            <a:endParaRPr lang="lv-LV"/>
          </a:p>
        </p:txBody>
      </p:sp>
      <p:sp>
        <p:nvSpPr>
          <p:cNvPr id="11" name="Content Placeholder 2">
            <a:extLst>
              <a:ext uri="{FF2B5EF4-FFF2-40B4-BE49-F238E27FC236}">
                <a16:creationId xmlns:a16="http://schemas.microsoft.com/office/drawing/2014/main" id="{22420E8D-7EC1-E622-4BBE-60D2E082F27B}"/>
              </a:ext>
            </a:extLst>
          </p:cNvPr>
          <p:cNvSpPr>
            <a:spLocks noGrp="1"/>
          </p:cNvSpPr>
          <p:nvPr>
            <p:ph idx="13"/>
          </p:nvPr>
        </p:nvSpPr>
        <p:spPr>
          <a:xfrm>
            <a:off x="6934201" y="1825625"/>
            <a:ext cx="4419599" cy="4096204"/>
          </a:xfrm>
        </p:spPr>
        <p:txBody>
          <a:bodyPr>
            <a:normAutofit/>
          </a:bodyPr>
          <a:lstStyle>
            <a:lvl1pPr>
              <a:buClr>
                <a:srgbClr val="D3E458"/>
              </a:buClr>
              <a:defRPr sz="1800"/>
            </a:lvl1pPr>
            <a:lvl2pPr>
              <a:buClr>
                <a:srgbClr val="D3E458"/>
              </a:buClr>
              <a:defRPr sz="1600"/>
            </a:lvl2pPr>
            <a:lvl3pPr>
              <a:buClr>
                <a:srgbClr val="D3E458"/>
              </a:buClr>
              <a:defRPr sz="1400"/>
            </a:lvl3pPr>
            <a:lvl4pPr>
              <a:buClr>
                <a:srgbClr val="D3E458"/>
              </a:buClr>
              <a:defRPr sz="1200"/>
            </a:lvl4pPr>
            <a:lvl5pPr>
              <a:buClr>
                <a:srgbClr val="D3E458"/>
              </a:buCl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21" name="Text Placeholder 2">
            <a:extLst>
              <a:ext uri="{FF2B5EF4-FFF2-40B4-BE49-F238E27FC236}">
                <a16:creationId xmlns:a16="http://schemas.microsoft.com/office/drawing/2014/main" id="{BFB59D76-D790-87E0-3211-442EC0E08B26}"/>
              </a:ext>
            </a:extLst>
          </p:cNvPr>
          <p:cNvSpPr>
            <a:spLocks noGrp="1"/>
          </p:cNvSpPr>
          <p:nvPr>
            <p:ph type="body" idx="14" hasCustomPrompt="1"/>
          </p:nvPr>
        </p:nvSpPr>
        <p:spPr>
          <a:xfrm>
            <a:off x="6934201" y="642846"/>
            <a:ext cx="4419599" cy="1046254"/>
          </a:xfrm>
        </p:spPr>
        <p:txBody>
          <a:bodyPr anchor="b">
            <a:normAutofit/>
          </a:bodyPr>
          <a:lstStyle>
            <a:lvl1pPr marL="0" indent="0">
              <a:buNone/>
              <a:defRPr sz="2000" b="1">
                <a:solidFill>
                  <a:srgbClr val="13727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7873021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D018CB-061B-FFF9-0E23-7AC5AAC76719}"/>
              </a:ext>
            </a:extLst>
          </p:cNvPr>
          <p:cNvSpPr/>
          <p:nvPr userDrawn="1"/>
        </p:nvSpPr>
        <p:spPr>
          <a:xfrm>
            <a:off x="0" y="0"/>
            <a:ext cx="6096000" cy="6858000"/>
          </a:xfrm>
          <a:prstGeom prst="rect">
            <a:avLst/>
          </a:prstGeom>
          <a:solidFill>
            <a:srgbClr val="1372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Footer Placeholder 4">
            <a:extLst>
              <a:ext uri="{FF2B5EF4-FFF2-40B4-BE49-F238E27FC236}">
                <a16:creationId xmlns:a16="http://schemas.microsoft.com/office/drawing/2014/main" id="{7A6D7A55-DD9A-3DB8-081B-D9887668F8A1}"/>
              </a:ext>
            </a:extLst>
          </p:cNvPr>
          <p:cNvSpPr>
            <a:spLocks noGrp="1"/>
          </p:cNvSpPr>
          <p:nvPr>
            <p:ph type="ftr" sz="quarter" idx="11"/>
          </p:nvPr>
        </p:nvSpPr>
        <p:spPr/>
        <p:txBody>
          <a:bodyPr/>
          <a:lstStyle>
            <a:lvl1pPr>
              <a:defRPr>
                <a:solidFill>
                  <a:schemeClr val="bg1"/>
                </a:solidFill>
              </a:defRPr>
            </a:lvl1pPr>
          </a:lstStyle>
          <a:p>
            <a:endParaRPr lang="lv-LV"/>
          </a:p>
        </p:txBody>
      </p:sp>
      <p:sp>
        <p:nvSpPr>
          <p:cNvPr id="6" name="Slide Number Placeholder 5">
            <a:extLst>
              <a:ext uri="{FF2B5EF4-FFF2-40B4-BE49-F238E27FC236}">
                <a16:creationId xmlns:a16="http://schemas.microsoft.com/office/drawing/2014/main" id="{DD7503CB-4A98-D971-F69F-FD716F02851E}"/>
              </a:ext>
            </a:extLst>
          </p:cNvPr>
          <p:cNvSpPr>
            <a:spLocks noGrp="1"/>
          </p:cNvSpPr>
          <p:nvPr>
            <p:ph type="sldNum" sz="quarter" idx="12"/>
          </p:nvPr>
        </p:nvSpPr>
        <p:spPr>
          <a:xfrm>
            <a:off x="8610600" y="6356350"/>
            <a:ext cx="2743200" cy="365125"/>
          </a:xfrm>
        </p:spPr>
        <p:txBody>
          <a:bodyPr/>
          <a:lstStyle>
            <a:lvl1pPr>
              <a:defRPr>
                <a:solidFill>
                  <a:srgbClr val="C0D1C7"/>
                </a:solidFill>
              </a:defRPr>
            </a:lvl1pPr>
          </a:lstStyle>
          <a:p>
            <a:fld id="{C98669C2-835B-4B64-B159-3B4215502772}" type="slidenum">
              <a:rPr lang="lv-LV" smtClean="0"/>
              <a:pPr/>
              <a:t>‹#›</a:t>
            </a:fld>
            <a:endParaRPr lang="lv-LV"/>
          </a:p>
        </p:txBody>
      </p:sp>
      <p:sp>
        <p:nvSpPr>
          <p:cNvPr id="22" name="Text Placeholder 2">
            <a:extLst>
              <a:ext uri="{FF2B5EF4-FFF2-40B4-BE49-F238E27FC236}">
                <a16:creationId xmlns:a16="http://schemas.microsoft.com/office/drawing/2014/main" id="{1DA161DB-7A81-96A9-0ECD-2E0FC5548B76}"/>
              </a:ext>
            </a:extLst>
          </p:cNvPr>
          <p:cNvSpPr>
            <a:spLocks noGrp="1"/>
          </p:cNvSpPr>
          <p:nvPr>
            <p:ph type="body" idx="15" hasCustomPrompt="1"/>
          </p:nvPr>
        </p:nvSpPr>
        <p:spPr>
          <a:xfrm>
            <a:off x="838200" y="642846"/>
            <a:ext cx="4419599" cy="1046254"/>
          </a:xfrm>
        </p:spPr>
        <p:txBody>
          <a:bodyPr anchor="b">
            <a:norm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Content Placeholder 2">
            <a:extLst>
              <a:ext uri="{FF2B5EF4-FFF2-40B4-BE49-F238E27FC236}">
                <a16:creationId xmlns:a16="http://schemas.microsoft.com/office/drawing/2014/main" id="{86E3565E-EAA1-044D-91AB-1C3026BF1D14}"/>
              </a:ext>
            </a:extLst>
          </p:cNvPr>
          <p:cNvSpPr>
            <a:spLocks noGrp="1"/>
          </p:cNvSpPr>
          <p:nvPr>
            <p:ph idx="1"/>
          </p:nvPr>
        </p:nvSpPr>
        <p:spPr>
          <a:xfrm>
            <a:off x="838200" y="1825625"/>
            <a:ext cx="4419599" cy="4096204"/>
          </a:xfrm>
        </p:spPr>
        <p:txBody>
          <a:bodyPr>
            <a:normAutofit/>
          </a:bodyPr>
          <a:lstStyle>
            <a:lvl1pPr>
              <a:buClr>
                <a:srgbClr val="C0D1C7"/>
              </a:buClr>
              <a:defRPr sz="1800">
                <a:solidFill>
                  <a:schemeClr val="bg1"/>
                </a:solidFill>
              </a:defRPr>
            </a:lvl1pPr>
            <a:lvl2pPr>
              <a:buClr>
                <a:srgbClr val="C0D1C7"/>
              </a:buClr>
              <a:defRPr sz="1600">
                <a:solidFill>
                  <a:schemeClr val="bg1"/>
                </a:solidFill>
              </a:defRPr>
            </a:lvl2pPr>
            <a:lvl3pPr>
              <a:buClr>
                <a:srgbClr val="C0D1C7"/>
              </a:buClr>
              <a:defRPr sz="1400">
                <a:solidFill>
                  <a:schemeClr val="bg1"/>
                </a:solidFill>
              </a:defRPr>
            </a:lvl3pPr>
            <a:lvl4pPr>
              <a:buClr>
                <a:srgbClr val="C0D1C7"/>
              </a:buClr>
              <a:defRPr sz="1200">
                <a:solidFill>
                  <a:schemeClr val="bg1"/>
                </a:solidFill>
              </a:defRPr>
            </a:lvl4pPr>
            <a:lvl5pPr>
              <a:buClr>
                <a:srgbClr val="C0D1C7"/>
              </a:buCl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Picture Placeholder 3">
            <a:extLst>
              <a:ext uri="{FF2B5EF4-FFF2-40B4-BE49-F238E27FC236}">
                <a16:creationId xmlns:a16="http://schemas.microsoft.com/office/drawing/2014/main" id="{F31D3A1F-1863-911E-638F-BD9FC197FBD0}"/>
              </a:ext>
            </a:extLst>
          </p:cNvPr>
          <p:cNvSpPr>
            <a:spLocks noGrp="1"/>
          </p:cNvSpPr>
          <p:nvPr>
            <p:ph type="pic" sz="quarter" idx="16"/>
          </p:nvPr>
        </p:nvSpPr>
        <p:spPr>
          <a:xfrm>
            <a:off x="6934201" y="642846"/>
            <a:ext cx="4419599" cy="2459490"/>
          </a:xfrm>
        </p:spPr>
        <p:txBody>
          <a:bodyPr/>
          <a:lstStyle/>
          <a:p>
            <a:endParaRPr lang="lv-LV"/>
          </a:p>
        </p:txBody>
      </p:sp>
      <p:sp>
        <p:nvSpPr>
          <p:cNvPr id="7" name="Picture Placeholder 3">
            <a:extLst>
              <a:ext uri="{FF2B5EF4-FFF2-40B4-BE49-F238E27FC236}">
                <a16:creationId xmlns:a16="http://schemas.microsoft.com/office/drawing/2014/main" id="{C1451F1A-2D4D-93A2-C1A4-CEEDE31C0CF4}"/>
              </a:ext>
            </a:extLst>
          </p:cNvPr>
          <p:cNvSpPr>
            <a:spLocks noGrp="1"/>
          </p:cNvSpPr>
          <p:nvPr>
            <p:ph type="pic" sz="quarter" idx="17"/>
          </p:nvPr>
        </p:nvSpPr>
        <p:spPr>
          <a:xfrm>
            <a:off x="6934201" y="3462336"/>
            <a:ext cx="4419599" cy="2459494"/>
          </a:xfrm>
        </p:spPr>
        <p:txBody>
          <a:bodyPr/>
          <a:lstStyle/>
          <a:p>
            <a:endParaRPr lang="lv-LV"/>
          </a:p>
        </p:txBody>
      </p:sp>
    </p:spTree>
    <p:extLst>
      <p:ext uri="{BB962C8B-B14F-4D97-AF65-F5344CB8AC3E}">
        <p14:creationId xmlns:p14="http://schemas.microsoft.com/office/powerpoint/2010/main" val="26388555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7_Title Slide">
    <p:bg>
      <p:bgPr>
        <a:solidFill>
          <a:srgbClr val="D3E458"/>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84F0BDD-5606-FFC0-06D4-464228BBD684}"/>
              </a:ext>
            </a:extLst>
          </p:cNvPr>
          <p:cNvPicPr>
            <a:picLocks noChangeAspect="1"/>
          </p:cNvPicPr>
          <p:nvPr userDrawn="1"/>
        </p:nvPicPr>
        <p:blipFill>
          <a:blip r:embed="rId2"/>
          <a:stretch>
            <a:fillRect/>
          </a:stretch>
        </p:blipFill>
        <p:spPr>
          <a:xfrm>
            <a:off x="0" y="3235080"/>
            <a:ext cx="5194800" cy="3622920"/>
          </a:xfrm>
          <a:prstGeom prst="rect">
            <a:avLst/>
          </a:prstGeom>
        </p:spPr>
      </p:pic>
      <p:pic>
        <p:nvPicPr>
          <p:cNvPr id="9" name="Picture 8">
            <a:extLst>
              <a:ext uri="{FF2B5EF4-FFF2-40B4-BE49-F238E27FC236}">
                <a16:creationId xmlns:a16="http://schemas.microsoft.com/office/drawing/2014/main" id="{CA1590A8-0686-56C9-C667-E762CD490CDD}"/>
              </a:ext>
            </a:extLst>
          </p:cNvPr>
          <p:cNvPicPr>
            <a:picLocks noChangeAspect="1"/>
          </p:cNvPicPr>
          <p:nvPr userDrawn="1"/>
        </p:nvPicPr>
        <p:blipFill>
          <a:blip r:embed="rId3"/>
          <a:stretch>
            <a:fillRect/>
          </a:stretch>
        </p:blipFill>
        <p:spPr>
          <a:xfrm>
            <a:off x="1524000" y="0"/>
            <a:ext cx="2431915" cy="862578"/>
          </a:xfrm>
          <a:prstGeom prst="rect">
            <a:avLst/>
          </a:prstGeom>
        </p:spPr>
      </p:pic>
      <p:pic>
        <p:nvPicPr>
          <p:cNvPr id="12" name="Picture 11">
            <a:extLst>
              <a:ext uri="{FF2B5EF4-FFF2-40B4-BE49-F238E27FC236}">
                <a16:creationId xmlns:a16="http://schemas.microsoft.com/office/drawing/2014/main" id="{C9722795-33B0-2286-3800-5B10F4889FB9}"/>
              </a:ext>
            </a:extLst>
          </p:cNvPr>
          <p:cNvPicPr>
            <a:picLocks noChangeAspect="1"/>
          </p:cNvPicPr>
          <p:nvPr userDrawn="1"/>
        </p:nvPicPr>
        <p:blipFill>
          <a:blip r:embed="rId4"/>
          <a:stretch>
            <a:fillRect/>
          </a:stretch>
        </p:blipFill>
        <p:spPr>
          <a:xfrm>
            <a:off x="9542961" y="3871609"/>
            <a:ext cx="2649039" cy="2986391"/>
          </a:xfrm>
          <a:prstGeom prst="rect">
            <a:avLst/>
          </a:prstGeom>
        </p:spPr>
      </p:pic>
      <p:sp>
        <p:nvSpPr>
          <p:cNvPr id="2" name="Title 1">
            <a:extLst>
              <a:ext uri="{FF2B5EF4-FFF2-40B4-BE49-F238E27FC236}">
                <a16:creationId xmlns:a16="http://schemas.microsoft.com/office/drawing/2014/main" id="{68BE93CE-0733-4D16-3D1C-6264538CCFB6}"/>
              </a:ext>
            </a:extLst>
          </p:cNvPr>
          <p:cNvSpPr>
            <a:spLocks noGrp="1"/>
          </p:cNvSpPr>
          <p:nvPr>
            <p:ph type="ctrTitle" hasCustomPrompt="1"/>
          </p:nvPr>
        </p:nvSpPr>
        <p:spPr>
          <a:xfrm>
            <a:off x="1524000" y="2760616"/>
            <a:ext cx="9144000" cy="1773419"/>
          </a:xfrm>
        </p:spPr>
        <p:txBody>
          <a:bodyPr anchor="ctr">
            <a:normAutofit/>
          </a:bodyPr>
          <a:lstStyle>
            <a:lvl1pPr algn="ctr">
              <a:lnSpc>
                <a:spcPct val="100000"/>
              </a:lnSpc>
              <a:defRPr sz="2800" b="1">
                <a:solidFill>
                  <a:srgbClr val="137278"/>
                </a:solidFill>
                <a:latin typeface="Arial" panose="020B0604020202020204" pitchFamily="34" charset="0"/>
                <a:cs typeface="Arial" panose="020B0604020202020204" pitchFamily="34" charset="0"/>
              </a:defRPr>
            </a:lvl1pPr>
          </a:lstStyle>
          <a:p>
            <a:r>
              <a:rPr lang="en-US"/>
              <a:t>CLICK TO EDIT MASTER TITLE STYLE</a:t>
            </a:r>
            <a:endParaRPr lang="lv-LV"/>
          </a:p>
        </p:txBody>
      </p:sp>
      <p:sp>
        <p:nvSpPr>
          <p:cNvPr id="3" name="Subtitle 2">
            <a:extLst>
              <a:ext uri="{FF2B5EF4-FFF2-40B4-BE49-F238E27FC236}">
                <a16:creationId xmlns:a16="http://schemas.microsoft.com/office/drawing/2014/main" id="{1A9A7B29-6D73-87DF-0972-54F4249778F3}"/>
              </a:ext>
            </a:extLst>
          </p:cNvPr>
          <p:cNvSpPr>
            <a:spLocks noGrp="1"/>
          </p:cNvSpPr>
          <p:nvPr>
            <p:ph type="subTitle" idx="1"/>
          </p:nvPr>
        </p:nvSpPr>
        <p:spPr>
          <a:xfrm>
            <a:off x="1524000" y="4685211"/>
            <a:ext cx="9144000" cy="851263"/>
          </a:xfrm>
        </p:spPr>
        <p:txBody>
          <a:bodyPr anchor="b">
            <a:normAutofit/>
          </a:bodyPr>
          <a:lstStyle>
            <a:lvl1pPr marL="0" indent="0" algn="ctr">
              <a:lnSpc>
                <a:spcPct val="100000"/>
              </a:lnSpc>
              <a:buNone/>
              <a:defRPr sz="1800">
                <a:solidFill>
                  <a:srgbClr val="13727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v-LV"/>
          </a:p>
        </p:txBody>
      </p:sp>
      <p:sp>
        <p:nvSpPr>
          <p:cNvPr id="5" name="Footer Placeholder 4">
            <a:extLst>
              <a:ext uri="{FF2B5EF4-FFF2-40B4-BE49-F238E27FC236}">
                <a16:creationId xmlns:a16="http://schemas.microsoft.com/office/drawing/2014/main" id="{6CBBDA0B-7B37-1DFD-AAFC-C54B39565618}"/>
              </a:ext>
            </a:extLst>
          </p:cNvPr>
          <p:cNvSpPr>
            <a:spLocks noGrp="1"/>
          </p:cNvSpPr>
          <p:nvPr>
            <p:ph type="ftr" sz="quarter" idx="11"/>
          </p:nvPr>
        </p:nvSpPr>
        <p:spPr/>
        <p:txBody>
          <a:bodyPr/>
          <a:lstStyle>
            <a:lvl1pPr>
              <a:defRPr>
                <a:solidFill>
                  <a:schemeClr val="bg1"/>
                </a:solidFill>
              </a:defRPr>
            </a:lvl1pPr>
          </a:lstStyle>
          <a:p>
            <a:endParaRPr lang="lv-LV"/>
          </a:p>
        </p:txBody>
      </p:sp>
      <p:sp>
        <p:nvSpPr>
          <p:cNvPr id="6" name="Slide Number Placeholder 5">
            <a:extLst>
              <a:ext uri="{FF2B5EF4-FFF2-40B4-BE49-F238E27FC236}">
                <a16:creationId xmlns:a16="http://schemas.microsoft.com/office/drawing/2014/main" id="{9D4D989A-BB6D-C45F-4E30-EDFB57E202AD}"/>
              </a:ext>
            </a:extLst>
          </p:cNvPr>
          <p:cNvSpPr>
            <a:spLocks noGrp="1"/>
          </p:cNvSpPr>
          <p:nvPr>
            <p:ph type="sldNum" sz="quarter" idx="12"/>
          </p:nvPr>
        </p:nvSpPr>
        <p:spPr>
          <a:xfrm>
            <a:off x="8610600" y="6356350"/>
            <a:ext cx="2743200" cy="365125"/>
          </a:xfrm>
        </p:spPr>
        <p:txBody>
          <a:bodyPr/>
          <a:lstStyle>
            <a:lvl1pPr>
              <a:defRPr>
                <a:solidFill>
                  <a:schemeClr val="bg1"/>
                </a:solidFill>
              </a:defRPr>
            </a:lvl1pPr>
          </a:lstStyle>
          <a:p>
            <a:fld id="{C98669C2-835B-4B64-B159-3B4215502772}" type="slidenum">
              <a:rPr lang="lv-LV" smtClean="0"/>
              <a:pPr/>
              <a:t>‹#›</a:t>
            </a:fld>
            <a:endParaRPr lang="lv-LV"/>
          </a:p>
        </p:txBody>
      </p:sp>
    </p:spTree>
    <p:extLst>
      <p:ext uri="{BB962C8B-B14F-4D97-AF65-F5344CB8AC3E}">
        <p14:creationId xmlns:p14="http://schemas.microsoft.com/office/powerpoint/2010/main" val="4800482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rgbClr val="137278"/>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FC6372D-8F5C-082F-4211-443887DD2576}"/>
              </a:ext>
            </a:extLst>
          </p:cNvPr>
          <p:cNvPicPr>
            <a:picLocks noChangeAspect="1"/>
          </p:cNvPicPr>
          <p:nvPr userDrawn="1"/>
        </p:nvPicPr>
        <p:blipFill>
          <a:blip r:embed="rId2"/>
          <a:stretch>
            <a:fillRect/>
          </a:stretch>
        </p:blipFill>
        <p:spPr>
          <a:xfrm>
            <a:off x="2091867" y="5554493"/>
            <a:ext cx="2601062" cy="1303507"/>
          </a:xfrm>
          <a:prstGeom prst="rect">
            <a:avLst/>
          </a:prstGeom>
        </p:spPr>
      </p:pic>
      <p:pic>
        <p:nvPicPr>
          <p:cNvPr id="11" name="Picture 10">
            <a:extLst>
              <a:ext uri="{FF2B5EF4-FFF2-40B4-BE49-F238E27FC236}">
                <a16:creationId xmlns:a16="http://schemas.microsoft.com/office/drawing/2014/main" id="{DAB83F9F-6119-33A0-A537-279CBDBB29C1}"/>
              </a:ext>
            </a:extLst>
          </p:cNvPr>
          <p:cNvPicPr>
            <a:picLocks noChangeAspect="1"/>
          </p:cNvPicPr>
          <p:nvPr userDrawn="1"/>
        </p:nvPicPr>
        <p:blipFill>
          <a:blip r:embed="rId3"/>
          <a:stretch>
            <a:fillRect/>
          </a:stretch>
        </p:blipFill>
        <p:spPr>
          <a:xfrm>
            <a:off x="4342734" y="0"/>
            <a:ext cx="7849266" cy="6284068"/>
          </a:xfrm>
          <a:prstGeom prst="rect">
            <a:avLst/>
          </a:prstGeom>
        </p:spPr>
      </p:pic>
      <p:sp>
        <p:nvSpPr>
          <p:cNvPr id="5" name="Footer Placeholder 4">
            <a:extLst>
              <a:ext uri="{FF2B5EF4-FFF2-40B4-BE49-F238E27FC236}">
                <a16:creationId xmlns:a16="http://schemas.microsoft.com/office/drawing/2014/main" id="{4FD2498F-1BA0-B3FC-922F-CFE3B21BE1AE}"/>
              </a:ext>
            </a:extLst>
          </p:cNvPr>
          <p:cNvSpPr>
            <a:spLocks noGrp="1"/>
          </p:cNvSpPr>
          <p:nvPr>
            <p:ph type="ftr" sz="quarter" idx="11"/>
          </p:nvPr>
        </p:nvSpPr>
        <p:spPr/>
        <p:txBody>
          <a:bodyPr/>
          <a:lstStyle>
            <a:lvl1pPr>
              <a:defRPr>
                <a:solidFill>
                  <a:schemeClr val="bg1"/>
                </a:solidFill>
              </a:defRPr>
            </a:lvl1pPr>
          </a:lstStyle>
          <a:p>
            <a:endParaRPr lang="lv-LV"/>
          </a:p>
        </p:txBody>
      </p:sp>
      <p:sp>
        <p:nvSpPr>
          <p:cNvPr id="6" name="Slide Number Placeholder 5">
            <a:extLst>
              <a:ext uri="{FF2B5EF4-FFF2-40B4-BE49-F238E27FC236}">
                <a16:creationId xmlns:a16="http://schemas.microsoft.com/office/drawing/2014/main" id="{8E0ADE96-7F4F-4F5C-2A7E-FE5BB9000187}"/>
              </a:ext>
            </a:extLst>
          </p:cNvPr>
          <p:cNvSpPr>
            <a:spLocks noGrp="1"/>
          </p:cNvSpPr>
          <p:nvPr>
            <p:ph type="sldNum" sz="quarter" idx="12"/>
          </p:nvPr>
        </p:nvSpPr>
        <p:spPr/>
        <p:txBody>
          <a:bodyPr/>
          <a:lstStyle>
            <a:lvl1pPr>
              <a:defRPr>
                <a:solidFill>
                  <a:schemeClr val="bg1"/>
                </a:solidFill>
              </a:defRPr>
            </a:lvl1pPr>
          </a:lstStyle>
          <a:p>
            <a:fld id="{C98669C2-835B-4B64-B159-3B4215502772}" type="slidenum">
              <a:rPr lang="lv-LV" smtClean="0"/>
              <a:pPr/>
              <a:t>‹#›</a:t>
            </a:fld>
            <a:endParaRPr lang="lv-LV"/>
          </a:p>
        </p:txBody>
      </p:sp>
      <p:sp>
        <p:nvSpPr>
          <p:cNvPr id="8" name="Title 1">
            <a:extLst>
              <a:ext uri="{FF2B5EF4-FFF2-40B4-BE49-F238E27FC236}">
                <a16:creationId xmlns:a16="http://schemas.microsoft.com/office/drawing/2014/main" id="{5077D396-8ED5-1147-31E6-2B1B08E3EC70}"/>
              </a:ext>
            </a:extLst>
          </p:cNvPr>
          <p:cNvSpPr>
            <a:spLocks noGrp="1"/>
          </p:cNvSpPr>
          <p:nvPr>
            <p:ph type="title" hasCustomPrompt="1"/>
          </p:nvPr>
        </p:nvSpPr>
        <p:spPr>
          <a:xfrm>
            <a:off x="831850" y="1983083"/>
            <a:ext cx="10515600" cy="2852737"/>
          </a:xfrm>
        </p:spPr>
        <p:txBody>
          <a:bodyPr anchor="ctr">
            <a:normAutofit/>
          </a:bodyPr>
          <a:lstStyle>
            <a:lvl1pPr algn="ctr">
              <a:defRPr sz="2800">
                <a:solidFill>
                  <a:schemeClr val="bg1"/>
                </a:solidFill>
              </a:defRPr>
            </a:lvl1pPr>
          </a:lstStyle>
          <a:p>
            <a:r>
              <a:rPr lang="en-US"/>
              <a:t>CLICK TO EDIT MASTER TITLE STYLE</a:t>
            </a:r>
            <a:endParaRPr lang="lv-LV"/>
          </a:p>
        </p:txBody>
      </p:sp>
    </p:spTree>
    <p:extLst>
      <p:ext uri="{BB962C8B-B14F-4D97-AF65-F5344CB8AC3E}">
        <p14:creationId xmlns:p14="http://schemas.microsoft.com/office/powerpoint/2010/main" val="794683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137278"/>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FD2498F-1BA0-B3FC-922F-CFE3B21BE1AE}"/>
              </a:ext>
            </a:extLst>
          </p:cNvPr>
          <p:cNvSpPr>
            <a:spLocks noGrp="1"/>
          </p:cNvSpPr>
          <p:nvPr>
            <p:ph type="ftr" sz="quarter" idx="11"/>
          </p:nvPr>
        </p:nvSpPr>
        <p:spPr/>
        <p:txBody>
          <a:bodyPr/>
          <a:lstStyle>
            <a:lvl1pPr>
              <a:defRPr>
                <a:solidFill>
                  <a:schemeClr val="bg1"/>
                </a:solidFill>
              </a:defRPr>
            </a:lvl1pPr>
          </a:lstStyle>
          <a:p>
            <a:endParaRPr lang="lv-LV"/>
          </a:p>
        </p:txBody>
      </p:sp>
      <p:sp>
        <p:nvSpPr>
          <p:cNvPr id="6" name="Slide Number Placeholder 5">
            <a:extLst>
              <a:ext uri="{FF2B5EF4-FFF2-40B4-BE49-F238E27FC236}">
                <a16:creationId xmlns:a16="http://schemas.microsoft.com/office/drawing/2014/main" id="{8E0ADE96-7F4F-4F5C-2A7E-FE5BB9000187}"/>
              </a:ext>
            </a:extLst>
          </p:cNvPr>
          <p:cNvSpPr>
            <a:spLocks noGrp="1"/>
          </p:cNvSpPr>
          <p:nvPr>
            <p:ph type="sldNum" sz="quarter" idx="12"/>
          </p:nvPr>
        </p:nvSpPr>
        <p:spPr/>
        <p:txBody>
          <a:bodyPr/>
          <a:lstStyle>
            <a:lvl1pPr>
              <a:defRPr>
                <a:solidFill>
                  <a:schemeClr val="bg1"/>
                </a:solidFill>
              </a:defRPr>
            </a:lvl1pPr>
          </a:lstStyle>
          <a:p>
            <a:fld id="{C98669C2-835B-4B64-B159-3B4215502772}" type="slidenum">
              <a:rPr lang="lv-LV" smtClean="0"/>
              <a:pPr/>
              <a:t>‹#›</a:t>
            </a:fld>
            <a:endParaRPr lang="lv-LV"/>
          </a:p>
        </p:txBody>
      </p:sp>
      <p:sp>
        <p:nvSpPr>
          <p:cNvPr id="8" name="Title 1">
            <a:extLst>
              <a:ext uri="{FF2B5EF4-FFF2-40B4-BE49-F238E27FC236}">
                <a16:creationId xmlns:a16="http://schemas.microsoft.com/office/drawing/2014/main" id="{5077D396-8ED5-1147-31E6-2B1B08E3EC70}"/>
              </a:ext>
            </a:extLst>
          </p:cNvPr>
          <p:cNvSpPr>
            <a:spLocks noGrp="1"/>
          </p:cNvSpPr>
          <p:nvPr>
            <p:ph type="title" hasCustomPrompt="1"/>
          </p:nvPr>
        </p:nvSpPr>
        <p:spPr>
          <a:xfrm>
            <a:off x="831850" y="1983083"/>
            <a:ext cx="10515600" cy="2852737"/>
          </a:xfrm>
        </p:spPr>
        <p:txBody>
          <a:bodyPr anchor="ctr">
            <a:normAutofit/>
          </a:bodyPr>
          <a:lstStyle>
            <a:lvl1pPr algn="ctr">
              <a:defRPr sz="2800">
                <a:solidFill>
                  <a:schemeClr val="bg1"/>
                </a:solidFill>
              </a:defRPr>
            </a:lvl1pPr>
          </a:lstStyle>
          <a:p>
            <a:r>
              <a:rPr lang="en-US"/>
              <a:t>CLICK TO EDIT MASTER TITLE STYLE</a:t>
            </a:r>
            <a:endParaRPr lang="lv-LV"/>
          </a:p>
        </p:txBody>
      </p:sp>
    </p:spTree>
    <p:extLst>
      <p:ext uri="{BB962C8B-B14F-4D97-AF65-F5344CB8AC3E}">
        <p14:creationId xmlns:p14="http://schemas.microsoft.com/office/powerpoint/2010/main" val="32124876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rgbClr val="D3E458"/>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8142429-6683-5BAF-1C56-228C953C6C37}"/>
              </a:ext>
            </a:extLst>
          </p:cNvPr>
          <p:cNvPicPr>
            <a:picLocks noChangeAspect="1"/>
          </p:cNvPicPr>
          <p:nvPr userDrawn="1"/>
        </p:nvPicPr>
        <p:blipFill>
          <a:blip r:embed="rId2"/>
          <a:stretch>
            <a:fillRect/>
          </a:stretch>
        </p:blipFill>
        <p:spPr>
          <a:xfrm>
            <a:off x="2090129" y="5553622"/>
            <a:ext cx="2602800" cy="1304378"/>
          </a:xfrm>
          <a:prstGeom prst="rect">
            <a:avLst/>
          </a:prstGeom>
        </p:spPr>
      </p:pic>
      <p:pic>
        <p:nvPicPr>
          <p:cNvPr id="4" name="Picture 3">
            <a:extLst>
              <a:ext uri="{FF2B5EF4-FFF2-40B4-BE49-F238E27FC236}">
                <a16:creationId xmlns:a16="http://schemas.microsoft.com/office/drawing/2014/main" id="{B6FF499C-BECB-3E27-9811-7065C12692F1}"/>
              </a:ext>
            </a:extLst>
          </p:cNvPr>
          <p:cNvPicPr>
            <a:picLocks noChangeAspect="1"/>
          </p:cNvPicPr>
          <p:nvPr userDrawn="1"/>
        </p:nvPicPr>
        <p:blipFill>
          <a:blip r:embed="rId3"/>
          <a:stretch>
            <a:fillRect/>
          </a:stretch>
        </p:blipFill>
        <p:spPr>
          <a:xfrm>
            <a:off x="4344000" y="0"/>
            <a:ext cx="7848000" cy="6283054"/>
          </a:xfrm>
          <a:prstGeom prst="rect">
            <a:avLst/>
          </a:prstGeom>
        </p:spPr>
      </p:pic>
      <p:sp>
        <p:nvSpPr>
          <p:cNvPr id="5" name="Footer Placeholder 4">
            <a:extLst>
              <a:ext uri="{FF2B5EF4-FFF2-40B4-BE49-F238E27FC236}">
                <a16:creationId xmlns:a16="http://schemas.microsoft.com/office/drawing/2014/main" id="{4FD2498F-1BA0-B3FC-922F-CFE3B21BE1AE}"/>
              </a:ext>
            </a:extLst>
          </p:cNvPr>
          <p:cNvSpPr>
            <a:spLocks noGrp="1"/>
          </p:cNvSpPr>
          <p:nvPr>
            <p:ph type="ftr" sz="quarter" idx="11"/>
          </p:nvPr>
        </p:nvSpPr>
        <p:spPr/>
        <p:txBody>
          <a:bodyPr/>
          <a:lstStyle>
            <a:lvl1pPr>
              <a:defRPr>
                <a:solidFill>
                  <a:schemeClr val="bg1"/>
                </a:solidFill>
              </a:defRPr>
            </a:lvl1pPr>
          </a:lstStyle>
          <a:p>
            <a:endParaRPr lang="lv-LV"/>
          </a:p>
        </p:txBody>
      </p:sp>
      <p:sp>
        <p:nvSpPr>
          <p:cNvPr id="6" name="Slide Number Placeholder 5">
            <a:extLst>
              <a:ext uri="{FF2B5EF4-FFF2-40B4-BE49-F238E27FC236}">
                <a16:creationId xmlns:a16="http://schemas.microsoft.com/office/drawing/2014/main" id="{8E0ADE96-7F4F-4F5C-2A7E-FE5BB9000187}"/>
              </a:ext>
            </a:extLst>
          </p:cNvPr>
          <p:cNvSpPr>
            <a:spLocks noGrp="1"/>
          </p:cNvSpPr>
          <p:nvPr>
            <p:ph type="sldNum" sz="quarter" idx="12"/>
          </p:nvPr>
        </p:nvSpPr>
        <p:spPr/>
        <p:txBody>
          <a:bodyPr/>
          <a:lstStyle>
            <a:lvl1pPr>
              <a:defRPr>
                <a:solidFill>
                  <a:schemeClr val="bg1"/>
                </a:solidFill>
              </a:defRPr>
            </a:lvl1pPr>
          </a:lstStyle>
          <a:p>
            <a:fld id="{C98669C2-835B-4B64-B159-3B4215502772}" type="slidenum">
              <a:rPr lang="lv-LV" smtClean="0"/>
              <a:pPr/>
              <a:t>‹#›</a:t>
            </a:fld>
            <a:endParaRPr lang="lv-LV"/>
          </a:p>
        </p:txBody>
      </p:sp>
      <p:sp>
        <p:nvSpPr>
          <p:cNvPr id="8" name="Title 1">
            <a:extLst>
              <a:ext uri="{FF2B5EF4-FFF2-40B4-BE49-F238E27FC236}">
                <a16:creationId xmlns:a16="http://schemas.microsoft.com/office/drawing/2014/main" id="{5077D396-8ED5-1147-31E6-2B1B08E3EC70}"/>
              </a:ext>
            </a:extLst>
          </p:cNvPr>
          <p:cNvSpPr>
            <a:spLocks noGrp="1"/>
          </p:cNvSpPr>
          <p:nvPr>
            <p:ph type="title" hasCustomPrompt="1"/>
          </p:nvPr>
        </p:nvSpPr>
        <p:spPr>
          <a:xfrm>
            <a:off x="831850" y="1983083"/>
            <a:ext cx="10515600" cy="2852737"/>
          </a:xfrm>
        </p:spPr>
        <p:txBody>
          <a:bodyPr anchor="ctr">
            <a:normAutofit/>
          </a:bodyPr>
          <a:lstStyle>
            <a:lvl1pPr algn="ctr">
              <a:defRPr sz="2800">
                <a:solidFill>
                  <a:schemeClr val="bg1"/>
                </a:solidFill>
              </a:defRPr>
            </a:lvl1pPr>
          </a:lstStyle>
          <a:p>
            <a:r>
              <a:rPr lang="en-US"/>
              <a:t>CLICK TO EDIT MASTER TITLE STYLE</a:t>
            </a:r>
            <a:endParaRPr lang="lv-LV"/>
          </a:p>
        </p:txBody>
      </p:sp>
    </p:spTree>
    <p:extLst>
      <p:ext uri="{BB962C8B-B14F-4D97-AF65-F5344CB8AC3E}">
        <p14:creationId xmlns:p14="http://schemas.microsoft.com/office/powerpoint/2010/main" val="19623633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Section Header">
    <p:bg>
      <p:bgPr>
        <a:solidFill>
          <a:srgbClr val="D3E458"/>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FD2498F-1BA0-B3FC-922F-CFE3B21BE1AE}"/>
              </a:ext>
            </a:extLst>
          </p:cNvPr>
          <p:cNvSpPr>
            <a:spLocks noGrp="1"/>
          </p:cNvSpPr>
          <p:nvPr>
            <p:ph type="ftr" sz="quarter" idx="11"/>
          </p:nvPr>
        </p:nvSpPr>
        <p:spPr/>
        <p:txBody>
          <a:bodyPr/>
          <a:lstStyle>
            <a:lvl1pPr>
              <a:defRPr>
                <a:solidFill>
                  <a:schemeClr val="bg1"/>
                </a:solidFill>
              </a:defRPr>
            </a:lvl1pPr>
          </a:lstStyle>
          <a:p>
            <a:endParaRPr lang="lv-LV"/>
          </a:p>
        </p:txBody>
      </p:sp>
      <p:sp>
        <p:nvSpPr>
          <p:cNvPr id="6" name="Slide Number Placeholder 5">
            <a:extLst>
              <a:ext uri="{FF2B5EF4-FFF2-40B4-BE49-F238E27FC236}">
                <a16:creationId xmlns:a16="http://schemas.microsoft.com/office/drawing/2014/main" id="{8E0ADE96-7F4F-4F5C-2A7E-FE5BB9000187}"/>
              </a:ext>
            </a:extLst>
          </p:cNvPr>
          <p:cNvSpPr>
            <a:spLocks noGrp="1"/>
          </p:cNvSpPr>
          <p:nvPr>
            <p:ph type="sldNum" sz="quarter" idx="12"/>
          </p:nvPr>
        </p:nvSpPr>
        <p:spPr/>
        <p:txBody>
          <a:bodyPr/>
          <a:lstStyle>
            <a:lvl1pPr>
              <a:defRPr>
                <a:solidFill>
                  <a:schemeClr val="bg1"/>
                </a:solidFill>
              </a:defRPr>
            </a:lvl1pPr>
          </a:lstStyle>
          <a:p>
            <a:fld id="{C98669C2-835B-4B64-B159-3B4215502772}" type="slidenum">
              <a:rPr lang="lv-LV" smtClean="0"/>
              <a:pPr/>
              <a:t>‹#›</a:t>
            </a:fld>
            <a:endParaRPr lang="lv-LV"/>
          </a:p>
        </p:txBody>
      </p:sp>
      <p:sp>
        <p:nvSpPr>
          <p:cNvPr id="8" name="Title 1">
            <a:extLst>
              <a:ext uri="{FF2B5EF4-FFF2-40B4-BE49-F238E27FC236}">
                <a16:creationId xmlns:a16="http://schemas.microsoft.com/office/drawing/2014/main" id="{5077D396-8ED5-1147-31E6-2B1B08E3EC70}"/>
              </a:ext>
            </a:extLst>
          </p:cNvPr>
          <p:cNvSpPr>
            <a:spLocks noGrp="1"/>
          </p:cNvSpPr>
          <p:nvPr>
            <p:ph type="title" hasCustomPrompt="1"/>
          </p:nvPr>
        </p:nvSpPr>
        <p:spPr>
          <a:xfrm>
            <a:off x="831850" y="1983083"/>
            <a:ext cx="10515600" cy="2852737"/>
          </a:xfrm>
        </p:spPr>
        <p:txBody>
          <a:bodyPr anchor="ctr">
            <a:normAutofit/>
          </a:bodyPr>
          <a:lstStyle>
            <a:lvl1pPr algn="ctr">
              <a:defRPr sz="2800">
                <a:solidFill>
                  <a:schemeClr val="bg1"/>
                </a:solidFill>
              </a:defRPr>
            </a:lvl1pPr>
          </a:lstStyle>
          <a:p>
            <a:r>
              <a:rPr lang="en-US"/>
              <a:t>CLICK TO EDIT MASTER TITLE STYLE</a:t>
            </a:r>
            <a:endParaRPr lang="lv-LV"/>
          </a:p>
        </p:txBody>
      </p:sp>
    </p:spTree>
    <p:extLst>
      <p:ext uri="{BB962C8B-B14F-4D97-AF65-F5344CB8AC3E}">
        <p14:creationId xmlns:p14="http://schemas.microsoft.com/office/powerpoint/2010/main" val="12163658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Section Header">
    <p:bg>
      <p:bgPr>
        <a:solidFill>
          <a:srgbClr val="9FCAB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BE5200-69F7-3A3D-5046-E3EAA5E93D5E}"/>
              </a:ext>
            </a:extLst>
          </p:cNvPr>
          <p:cNvPicPr>
            <a:picLocks noChangeAspect="1"/>
          </p:cNvPicPr>
          <p:nvPr userDrawn="1"/>
        </p:nvPicPr>
        <p:blipFill>
          <a:blip r:embed="rId2"/>
          <a:stretch>
            <a:fillRect/>
          </a:stretch>
        </p:blipFill>
        <p:spPr>
          <a:xfrm>
            <a:off x="4344000" y="0"/>
            <a:ext cx="7848000" cy="6283054"/>
          </a:xfrm>
          <a:prstGeom prst="rect">
            <a:avLst/>
          </a:prstGeom>
        </p:spPr>
      </p:pic>
      <p:pic>
        <p:nvPicPr>
          <p:cNvPr id="4" name="Picture 3">
            <a:extLst>
              <a:ext uri="{FF2B5EF4-FFF2-40B4-BE49-F238E27FC236}">
                <a16:creationId xmlns:a16="http://schemas.microsoft.com/office/drawing/2014/main" id="{5DD09B92-0A4F-2016-8B61-0C65AEF95E82}"/>
              </a:ext>
            </a:extLst>
          </p:cNvPr>
          <p:cNvPicPr>
            <a:picLocks noChangeAspect="1"/>
          </p:cNvPicPr>
          <p:nvPr userDrawn="1"/>
        </p:nvPicPr>
        <p:blipFill>
          <a:blip r:embed="rId3"/>
          <a:stretch>
            <a:fillRect/>
          </a:stretch>
        </p:blipFill>
        <p:spPr>
          <a:xfrm>
            <a:off x="2090129" y="5549704"/>
            <a:ext cx="2602800" cy="1304378"/>
          </a:xfrm>
          <a:prstGeom prst="rect">
            <a:avLst/>
          </a:prstGeom>
        </p:spPr>
      </p:pic>
      <p:sp>
        <p:nvSpPr>
          <p:cNvPr id="5" name="Footer Placeholder 4">
            <a:extLst>
              <a:ext uri="{FF2B5EF4-FFF2-40B4-BE49-F238E27FC236}">
                <a16:creationId xmlns:a16="http://schemas.microsoft.com/office/drawing/2014/main" id="{4FD2498F-1BA0-B3FC-922F-CFE3B21BE1AE}"/>
              </a:ext>
            </a:extLst>
          </p:cNvPr>
          <p:cNvSpPr>
            <a:spLocks noGrp="1"/>
          </p:cNvSpPr>
          <p:nvPr>
            <p:ph type="ftr" sz="quarter" idx="11"/>
          </p:nvPr>
        </p:nvSpPr>
        <p:spPr/>
        <p:txBody>
          <a:bodyPr/>
          <a:lstStyle>
            <a:lvl1pPr>
              <a:defRPr>
                <a:solidFill>
                  <a:schemeClr val="bg1"/>
                </a:solidFill>
              </a:defRPr>
            </a:lvl1pPr>
          </a:lstStyle>
          <a:p>
            <a:endParaRPr lang="lv-LV"/>
          </a:p>
        </p:txBody>
      </p:sp>
      <p:sp>
        <p:nvSpPr>
          <p:cNvPr id="6" name="Slide Number Placeholder 5">
            <a:extLst>
              <a:ext uri="{FF2B5EF4-FFF2-40B4-BE49-F238E27FC236}">
                <a16:creationId xmlns:a16="http://schemas.microsoft.com/office/drawing/2014/main" id="{8E0ADE96-7F4F-4F5C-2A7E-FE5BB9000187}"/>
              </a:ext>
            </a:extLst>
          </p:cNvPr>
          <p:cNvSpPr>
            <a:spLocks noGrp="1"/>
          </p:cNvSpPr>
          <p:nvPr>
            <p:ph type="sldNum" sz="quarter" idx="12"/>
          </p:nvPr>
        </p:nvSpPr>
        <p:spPr/>
        <p:txBody>
          <a:bodyPr/>
          <a:lstStyle>
            <a:lvl1pPr>
              <a:defRPr>
                <a:solidFill>
                  <a:schemeClr val="bg1"/>
                </a:solidFill>
              </a:defRPr>
            </a:lvl1pPr>
          </a:lstStyle>
          <a:p>
            <a:fld id="{C98669C2-835B-4B64-B159-3B4215502772}" type="slidenum">
              <a:rPr lang="lv-LV" smtClean="0"/>
              <a:pPr/>
              <a:t>‹#›</a:t>
            </a:fld>
            <a:endParaRPr lang="lv-LV"/>
          </a:p>
        </p:txBody>
      </p:sp>
      <p:sp>
        <p:nvSpPr>
          <p:cNvPr id="8" name="Title 1">
            <a:extLst>
              <a:ext uri="{FF2B5EF4-FFF2-40B4-BE49-F238E27FC236}">
                <a16:creationId xmlns:a16="http://schemas.microsoft.com/office/drawing/2014/main" id="{5077D396-8ED5-1147-31E6-2B1B08E3EC70}"/>
              </a:ext>
            </a:extLst>
          </p:cNvPr>
          <p:cNvSpPr>
            <a:spLocks noGrp="1"/>
          </p:cNvSpPr>
          <p:nvPr>
            <p:ph type="title" hasCustomPrompt="1"/>
          </p:nvPr>
        </p:nvSpPr>
        <p:spPr>
          <a:xfrm>
            <a:off x="831850" y="1983083"/>
            <a:ext cx="10515600" cy="2852737"/>
          </a:xfrm>
        </p:spPr>
        <p:txBody>
          <a:bodyPr anchor="ctr">
            <a:normAutofit/>
          </a:bodyPr>
          <a:lstStyle>
            <a:lvl1pPr algn="ctr">
              <a:defRPr sz="2800">
                <a:solidFill>
                  <a:schemeClr val="bg1"/>
                </a:solidFill>
              </a:defRPr>
            </a:lvl1pPr>
          </a:lstStyle>
          <a:p>
            <a:r>
              <a:rPr lang="en-US"/>
              <a:t>CLICK TO EDIT MASTER TITLE STYLE</a:t>
            </a:r>
            <a:endParaRPr lang="lv-LV"/>
          </a:p>
        </p:txBody>
      </p:sp>
    </p:spTree>
    <p:extLst>
      <p:ext uri="{BB962C8B-B14F-4D97-AF65-F5344CB8AC3E}">
        <p14:creationId xmlns:p14="http://schemas.microsoft.com/office/powerpoint/2010/main" val="3988827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_Section Header">
    <p:bg>
      <p:bgPr>
        <a:solidFill>
          <a:srgbClr val="9FCAB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FD2498F-1BA0-B3FC-922F-CFE3B21BE1AE}"/>
              </a:ext>
            </a:extLst>
          </p:cNvPr>
          <p:cNvSpPr>
            <a:spLocks noGrp="1"/>
          </p:cNvSpPr>
          <p:nvPr>
            <p:ph type="ftr" sz="quarter" idx="11"/>
          </p:nvPr>
        </p:nvSpPr>
        <p:spPr/>
        <p:txBody>
          <a:bodyPr/>
          <a:lstStyle>
            <a:lvl1pPr>
              <a:defRPr>
                <a:solidFill>
                  <a:schemeClr val="bg1"/>
                </a:solidFill>
              </a:defRPr>
            </a:lvl1pPr>
          </a:lstStyle>
          <a:p>
            <a:endParaRPr lang="lv-LV"/>
          </a:p>
        </p:txBody>
      </p:sp>
      <p:sp>
        <p:nvSpPr>
          <p:cNvPr id="6" name="Slide Number Placeholder 5">
            <a:extLst>
              <a:ext uri="{FF2B5EF4-FFF2-40B4-BE49-F238E27FC236}">
                <a16:creationId xmlns:a16="http://schemas.microsoft.com/office/drawing/2014/main" id="{8E0ADE96-7F4F-4F5C-2A7E-FE5BB9000187}"/>
              </a:ext>
            </a:extLst>
          </p:cNvPr>
          <p:cNvSpPr>
            <a:spLocks noGrp="1"/>
          </p:cNvSpPr>
          <p:nvPr>
            <p:ph type="sldNum" sz="quarter" idx="12"/>
          </p:nvPr>
        </p:nvSpPr>
        <p:spPr/>
        <p:txBody>
          <a:bodyPr/>
          <a:lstStyle>
            <a:lvl1pPr>
              <a:defRPr>
                <a:solidFill>
                  <a:schemeClr val="bg1"/>
                </a:solidFill>
              </a:defRPr>
            </a:lvl1pPr>
          </a:lstStyle>
          <a:p>
            <a:fld id="{C98669C2-835B-4B64-B159-3B4215502772}" type="slidenum">
              <a:rPr lang="lv-LV" smtClean="0"/>
              <a:pPr/>
              <a:t>‹#›</a:t>
            </a:fld>
            <a:endParaRPr lang="lv-LV"/>
          </a:p>
        </p:txBody>
      </p:sp>
      <p:sp>
        <p:nvSpPr>
          <p:cNvPr id="8" name="Title 1">
            <a:extLst>
              <a:ext uri="{FF2B5EF4-FFF2-40B4-BE49-F238E27FC236}">
                <a16:creationId xmlns:a16="http://schemas.microsoft.com/office/drawing/2014/main" id="{5077D396-8ED5-1147-31E6-2B1B08E3EC70}"/>
              </a:ext>
            </a:extLst>
          </p:cNvPr>
          <p:cNvSpPr>
            <a:spLocks noGrp="1"/>
          </p:cNvSpPr>
          <p:nvPr>
            <p:ph type="title" hasCustomPrompt="1"/>
          </p:nvPr>
        </p:nvSpPr>
        <p:spPr>
          <a:xfrm>
            <a:off x="831850" y="1983083"/>
            <a:ext cx="10515600" cy="2852737"/>
          </a:xfrm>
        </p:spPr>
        <p:txBody>
          <a:bodyPr anchor="ctr">
            <a:normAutofit/>
          </a:bodyPr>
          <a:lstStyle>
            <a:lvl1pPr algn="ctr">
              <a:defRPr sz="2800">
                <a:solidFill>
                  <a:schemeClr val="bg1"/>
                </a:solidFill>
              </a:defRPr>
            </a:lvl1pPr>
          </a:lstStyle>
          <a:p>
            <a:r>
              <a:rPr lang="en-US"/>
              <a:t>CLICK TO EDIT MASTER TITLE STYLE</a:t>
            </a:r>
            <a:endParaRPr lang="lv-LV"/>
          </a:p>
        </p:txBody>
      </p:sp>
    </p:spTree>
    <p:extLst>
      <p:ext uri="{BB962C8B-B14F-4D97-AF65-F5344CB8AC3E}">
        <p14:creationId xmlns:p14="http://schemas.microsoft.com/office/powerpoint/2010/main" val="26400409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rgbClr val="F32F5D"/>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80A6012-3E5B-1EF0-D8F6-F0F4F4D2F834}"/>
              </a:ext>
            </a:extLst>
          </p:cNvPr>
          <p:cNvPicPr>
            <a:picLocks noChangeAspect="1"/>
          </p:cNvPicPr>
          <p:nvPr userDrawn="1"/>
        </p:nvPicPr>
        <p:blipFill>
          <a:blip r:embed="rId2"/>
          <a:stretch>
            <a:fillRect/>
          </a:stretch>
        </p:blipFill>
        <p:spPr>
          <a:xfrm>
            <a:off x="2090130" y="5553622"/>
            <a:ext cx="2602800" cy="1304378"/>
          </a:xfrm>
          <a:prstGeom prst="rect">
            <a:avLst/>
          </a:prstGeom>
        </p:spPr>
      </p:pic>
      <p:pic>
        <p:nvPicPr>
          <p:cNvPr id="4" name="Picture 3">
            <a:extLst>
              <a:ext uri="{FF2B5EF4-FFF2-40B4-BE49-F238E27FC236}">
                <a16:creationId xmlns:a16="http://schemas.microsoft.com/office/drawing/2014/main" id="{0739A205-546C-6308-43C3-15901F184ED5}"/>
              </a:ext>
            </a:extLst>
          </p:cNvPr>
          <p:cNvPicPr>
            <a:picLocks noChangeAspect="1"/>
          </p:cNvPicPr>
          <p:nvPr userDrawn="1"/>
        </p:nvPicPr>
        <p:blipFill>
          <a:blip r:embed="rId3"/>
          <a:stretch>
            <a:fillRect/>
          </a:stretch>
        </p:blipFill>
        <p:spPr>
          <a:xfrm>
            <a:off x="4344000" y="0"/>
            <a:ext cx="7848000" cy="6283054"/>
          </a:xfrm>
          <a:prstGeom prst="rect">
            <a:avLst/>
          </a:prstGeom>
        </p:spPr>
      </p:pic>
      <p:sp>
        <p:nvSpPr>
          <p:cNvPr id="5" name="Footer Placeholder 4">
            <a:extLst>
              <a:ext uri="{FF2B5EF4-FFF2-40B4-BE49-F238E27FC236}">
                <a16:creationId xmlns:a16="http://schemas.microsoft.com/office/drawing/2014/main" id="{4FD2498F-1BA0-B3FC-922F-CFE3B21BE1AE}"/>
              </a:ext>
            </a:extLst>
          </p:cNvPr>
          <p:cNvSpPr>
            <a:spLocks noGrp="1"/>
          </p:cNvSpPr>
          <p:nvPr>
            <p:ph type="ftr" sz="quarter" idx="11"/>
          </p:nvPr>
        </p:nvSpPr>
        <p:spPr/>
        <p:txBody>
          <a:bodyPr/>
          <a:lstStyle>
            <a:lvl1pPr>
              <a:defRPr>
                <a:solidFill>
                  <a:schemeClr val="bg1"/>
                </a:solidFill>
              </a:defRPr>
            </a:lvl1pPr>
          </a:lstStyle>
          <a:p>
            <a:endParaRPr lang="lv-LV"/>
          </a:p>
        </p:txBody>
      </p:sp>
      <p:sp>
        <p:nvSpPr>
          <p:cNvPr id="6" name="Slide Number Placeholder 5">
            <a:extLst>
              <a:ext uri="{FF2B5EF4-FFF2-40B4-BE49-F238E27FC236}">
                <a16:creationId xmlns:a16="http://schemas.microsoft.com/office/drawing/2014/main" id="{8E0ADE96-7F4F-4F5C-2A7E-FE5BB9000187}"/>
              </a:ext>
            </a:extLst>
          </p:cNvPr>
          <p:cNvSpPr>
            <a:spLocks noGrp="1"/>
          </p:cNvSpPr>
          <p:nvPr>
            <p:ph type="sldNum" sz="quarter" idx="12"/>
          </p:nvPr>
        </p:nvSpPr>
        <p:spPr/>
        <p:txBody>
          <a:bodyPr/>
          <a:lstStyle>
            <a:lvl1pPr>
              <a:defRPr>
                <a:solidFill>
                  <a:schemeClr val="bg1"/>
                </a:solidFill>
              </a:defRPr>
            </a:lvl1pPr>
          </a:lstStyle>
          <a:p>
            <a:fld id="{C98669C2-835B-4B64-B159-3B4215502772}" type="slidenum">
              <a:rPr lang="lv-LV" smtClean="0"/>
              <a:pPr/>
              <a:t>‹#›</a:t>
            </a:fld>
            <a:endParaRPr lang="lv-LV"/>
          </a:p>
        </p:txBody>
      </p:sp>
      <p:sp>
        <p:nvSpPr>
          <p:cNvPr id="8" name="Title 1">
            <a:extLst>
              <a:ext uri="{FF2B5EF4-FFF2-40B4-BE49-F238E27FC236}">
                <a16:creationId xmlns:a16="http://schemas.microsoft.com/office/drawing/2014/main" id="{5077D396-8ED5-1147-31E6-2B1B08E3EC70}"/>
              </a:ext>
            </a:extLst>
          </p:cNvPr>
          <p:cNvSpPr>
            <a:spLocks noGrp="1"/>
          </p:cNvSpPr>
          <p:nvPr>
            <p:ph type="title" hasCustomPrompt="1"/>
          </p:nvPr>
        </p:nvSpPr>
        <p:spPr>
          <a:xfrm>
            <a:off x="831850" y="1983083"/>
            <a:ext cx="10515600" cy="2852737"/>
          </a:xfrm>
        </p:spPr>
        <p:txBody>
          <a:bodyPr anchor="ctr">
            <a:normAutofit/>
          </a:bodyPr>
          <a:lstStyle>
            <a:lvl1pPr algn="ctr">
              <a:defRPr sz="2800">
                <a:solidFill>
                  <a:schemeClr val="bg1"/>
                </a:solidFill>
              </a:defRPr>
            </a:lvl1pPr>
          </a:lstStyle>
          <a:p>
            <a:r>
              <a:rPr lang="en-US"/>
              <a:t>CLICK TO EDIT MASTER TITLE STYLE</a:t>
            </a:r>
            <a:endParaRPr lang="lv-LV"/>
          </a:p>
        </p:txBody>
      </p:sp>
    </p:spTree>
    <p:extLst>
      <p:ext uri="{BB962C8B-B14F-4D97-AF65-F5344CB8AC3E}">
        <p14:creationId xmlns:p14="http://schemas.microsoft.com/office/powerpoint/2010/main" val="27657965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Section Header">
    <p:bg>
      <p:bgPr>
        <a:solidFill>
          <a:srgbClr val="F32F5D"/>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FD2498F-1BA0-B3FC-922F-CFE3B21BE1AE}"/>
              </a:ext>
            </a:extLst>
          </p:cNvPr>
          <p:cNvSpPr>
            <a:spLocks noGrp="1"/>
          </p:cNvSpPr>
          <p:nvPr>
            <p:ph type="ftr" sz="quarter" idx="11"/>
          </p:nvPr>
        </p:nvSpPr>
        <p:spPr/>
        <p:txBody>
          <a:bodyPr/>
          <a:lstStyle>
            <a:lvl1pPr>
              <a:defRPr>
                <a:solidFill>
                  <a:schemeClr val="bg1"/>
                </a:solidFill>
              </a:defRPr>
            </a:lvl1pPr>
          </a:lstStyle>
          <a:p>
            <a:endParaRPr lang="lv-LV"/>
          </a:p>
        </p:txBody>
      </p:sp>
      <p:sp>
        <p:nvSpPr>
          <p:cNvPr id="6" name="Slide Number Placeholder 5">
            <a:extLst>
              <a:ext uri="{FF2B5EF4-FFF2-40B4-BE49-F238E27FC236}">
                <a16:creationId xmlns:a16="http://schemas.microsoft.com/office/drawing/2014/main" id="{8E0ADE96-7F4F-4F5C-2A7E-FE5BB9000187}"/>
              </a:ext>
            </a:extLst>
          </p:cNvPr>
          <p:cNvSpPr>
            <a:spLocks noGrp="1"/>
          </p:cNvSpPr>
          <p:nvPr>
            <p:ph type="sldNum" sz="quarter" idx="12"/>
          </p:nvPr>
        </p:nvSpPr>
        <p:spPr/>
        <p:txBody>
          <a:bodyPr/>
          <a:lstStyle>
            <a:lvl1pPr>
              <a:defRPr>
                <a:solidFill>
                  <a:schemeClr val="bg1"/>
                </a:solidFill>
              </a:defRPr>
            </a:lvl1pPr>
          </a:lstStyle>
          <a:p>
            <a:fld id="{C98669C2-835B-4B64-B159-3B4215502772}" type="slidenum">
              <a:rPr lang="lv-LV" smtClean="0"/>
              <a:pPr/>
              <a:t>‹#›</a:t>
            </a:fld>
            <a:endParaRPr lang="lv-LV"/>
          </a:p>
        </p:txBody>
      </p:sp>
      <p:sp>
        <p:nvSpPr>
          <p:cNvPr id="8" name="Title 1">
            <a:extLst>
              <a:ext uri="{FF2B5EF4-FFF2-40B4-BE49-F238E27FC236}">
                <a16:creationId xmlns:a16="http://schemas.microsoft.com/office/drawing/2014/main" id="{5077D396-8ED5-1147-31E6-2B1B08E3EC70}"/>
              </a:ext>
            </a:extLst>
          </p:cNvPr>
          <p:cNvSpPr>
            <a:spLocks noGrp="1"/>
          </p:cNvSpPr>
          <p:nvPr>
            <p:ph type="title" hasCustomPrompt="1"/>
          </p:nvPr>
        </p:nvSpPr>
        <p:spPr>
          <a:xfrm>
            <a:off x="831850" y="1983083"/>
            <a:ext cx="10515600" cy="2852737"/>
          </a:xfrm>
        </p:spPr>
        <p:txBody>
          <a:bodyPr anchor="ctr">
            <a:normAutofit/>
          </a:bodyPr>
          <a:lstStyle>
            <a:lvl1pPr algn="ctr">
              <a:defRPr sz="2800">
                <a:solidFill>
                  <a:schemeClr val="bg1"/>
                </a:solidFill>
              </a:defRPr>
            </a:lvl1pPr>
          </a:lstStyle>
          <a:p>
            <a:r>
              <a:rPr lang="en-US"/>
              <a:t>CLICK TO EDIT MASTER TITLE STYLE</a:t>
            </a:r>
            <a:endParaRPr lang="lv-LV"/>
          </a:p>
        </p:txBody>
      </p:sp>
    </p:spTree>
    <p:extLst>
      <p:ext uri="{BB962C8B-B14F-4D97-AF65-F5344CB8AC3E}">
        <p14:creationId xmlns:p14="http://schemas.microsoft.com/office/powerpoint/2010/main" val="3000195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5A829C8-3A57-F592-D0C6-6B10D8F58D65}"/>
              </a:ext>
            </a:extLst>
          </p:cNvPr>
          <p:cNvPicPr>
            <a:picLocks noChangeAspect="1"/>
          </p:cNvPicPr>
          <p:nvPr userDrawn="1"/>
        </p:nvPicPr>
        <p:blipFill>
          <a:blip r:embed="rId2"/>
          <a:stretch>
            <a:fillRect/>
          </a:stretch>
        </p:blipFill>
        <p:spPr>
          <a:xfrm>
            <a:off x="4344000" y="0"/>
            <a:ext cx="7848000" cy="6283054"/>
          </a:xfrm>
          <a:prstGeom prst="rect">
            <a:avLst/>
          </a:prstGeom>
        </p:spPr>
      </p:pic>
      <p:pic>
        <p:nvPicPr>
          <p:cNvPr id="7" name="Picture 6">
            <a:extLst>
              <a:ext uri="{FF2B5EF4-FFF2-40B4-BE49-F238E27FC236}">
                <a16:creationId xmlns:a16="http://schemas.microsoft.com/office/drawing/2014/main" id="{E1476653-9D25-3082-1768-323A16D7AC4C}"/>
              </a:ext>
            </a:extLst>
          </p:cNvPr>
          <p:cNvPicPr>
            <a:picLocks noChangeAspect="1"/>
          </p:cNvPicPr>
          <p:nvPr userDrawn="1"/>
        </p:nvPicPr>
        <p:blipFill>
          <a:blip r:embed="rId3"/>
          <a:stretch>
            <a:fillRect/>
          </a:stretch>
        </p:blipFill>
        <p:spPr>
          <a:xfrm>
            <a:off x="2090129" y="5553622"/>
            <a:ext cx="2602800" cy="1304378"/>
          </a:xfrm>
          <a:prstGeom prst="rect">
            <a:avLst/>
          </a:prstGeom>
        </p:spPr>
      </p:pic>
      <p:sp>
        <p:nvSpPr>
          <p:cNvPr id="2" name="Title 1">
            <a:extLst>
              <a:ext uri="{FF2B5EF4-FFF2-40B4-BE49-F238E27FC236}">
                <a16:creationId xmlns:a16="http://schemas.microsoft.com/office/drawing/2014/main" id="{14D3B0D0-8EA0-7A0F-B437-21ABD90F36A6}"/>
              </a:ext>
            </a:extLst>
          </p:cNvPr>
          <p:cNvSpPr>
            <a:spLocks noGrp="1"/>
          </p:cNvSpPr>
          <p:nvPr>
            <p:ph type="title" hasCustomPrompt="1"/>
          </p:nvPr>
        </p:nvSpPr>
        <p:spPr>
          <a:xfrm>
            <a:off x="831850" y="1983083"/>
            <a:ext cx="10515600" cy="2852737"/>
          </a:xfrm>
        </p:spPr>
        <p:txBody>
          <a:bodyPr anchor="ctr">
            <a:normAutofit/>
          </a:bodyPr>
          <a:lstStyle>
            <a:lvl1pPr algn="ctr">
              <a:defRPr sz="2800">
                <a:solidFill>
                  <a:srgbClr val="137278"/>
                </a:solidFill>
              </a:defRPr>
            </a:lvl1pPr>
          </a:lstStyle>
          <a:p>
            <a:r>
              <a:rPr lang="en-US"/>
              <a:t>CLICK TO EDIT MASTER TITLE STYLE</a:t>
            </a:r>
            <a:endParaRPr lang="lv-LV"/>
          </a:p>
        </p:txBody>
      </p:sp>
      <p:sp>
        <p:nvSpPr>
          <p:cNvPr id="5" name="Footer Placeholder 4">
            <a:extLst>
              <a:ext uri="{FF2B5EF4-FFF2-40B4-BE49-F238E27FC236}">
                <a16:creationId xmlns:a16="http://schemas.microsoft.com/office/drawing/2014/main" id="{4FD2498F-1BA0-B3FC-922F-CFE3B21BE1AE}"/>
              </a:ext>
            </a:extLst>
          </p:cNvPr>
          <p:cNvSpPr>
            <a:spLocks noGrp="1"/>
          </p:cNvSpPr>
          <p:nvPr>
            <p:ph type="ftr" sz="quarter" idx="11"/>
          </p:nvPr>
        </p:nvSpPr>
        <p:spPr/>
        <p:txBody>
          <a:bodyPr/>
          <a:lstStyle>
            <a:lvl1pPr>
              <a:defRPr>
                <a:solidFill>
                  <a:srgbClr val="C0D1C7"/>
                </a:solidFill>
              </a:defRPr>
            </a:lvl1pPr>
          </a:lstStyle>
          <a:p>
            <a:endParaRPr lang="lv-LV"/>
          </a:p>
        </p:txBody>
      </p:sp>
      <p:sp>
        <p:nvSpPr>
          <p:cNvPr id="6" name="Slide Number Placeholder 5">
            <a:extLst>
              <a:ext uri="{FF2B5EF4-FFF2-40B4-BE49-F238E27FC236}">
                <a16:creationId xmlns:a16="http://schemas.microsoft.com/office/drawing/2014/main" id="{8E0ADE96-7F4F-4F5C-2A7E-FE5BB9000187}"/>
              </a:ext>
            </a:extLst>
          </p:cNvPr>
          <p:cNvSpPr>
            <a:spLocks noGrp="1"/>
          </p:cNvSpPr>
          <p:nvPr>
            <p:ph type="sldNum" sz="quarter" idx="12"/>
          </p:nvPr>
        </p:nvSpPr>
        <p:spPr/>
        <p:txBody>
          <a:bodyPr/>
          <a:lstStyle>
            <a:lvl1pPr>
              <a:defRPr>
                <a:solidFill>
                  <a:srgbClr val="C0D1C7"/>
                </a:solidFill>
              </a:defRPr>
            </a:lvl1pPr>
          </a:lstStyle>
          <a:p>
            <a:fld id="{C98669C2-835B-4B64-B159-3B4215502772}" type="slidenum">
              <a:rPr lang="lv-LV" smtClean="0"/>
              <a:pPr/>
              <a:t>‹#›</a:t>
            </a:fld>
            <a:endParaRPr lang="lv-LV"/>
          </a:p>
        </p:txBody>
      </p:sp>
    </p:spTree>
    <p:extLst>
      <p:ext uri="{BB962C8B-B14F-4D97-AF65-F5344CB8AC3E}">
        <p14:creationId xmlns:p14="http://schemas.microsoft.com/office/powerpoint/2010/main" val="33569998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_Section Hea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3B0D0-8EA0-7A0F-B437-21ABD90F36A6}"/>
              </a:ext>
            </a:extLst>
          </p:cNvPr>
          <p:cNvSpPr>
            <a:spLocks noGrp="1"/>
          </p:cNvSpPr>
          <p:nvPr>
            <p:ph type="title" hasCustomPrompt="1"/>
          </p:nvPr>
        </p:nvSpPr>
        <p:spPr>
          <a:xfrm>
            <a:off x="831850" y="1983083"/>
            <a:ext cx="10515600" cy="2852737"/>
          </a:xfrm>
        </p:spPr>
        <p:txBody>
          <a:bodyPr anchor="ctr">
            <a:normAutofit/>
          </a:bodyPr>
          <a:lstStyle>
            <a:lvl1pPr algn="ctr">
              <a:defRPr sz="2800">
                <a:solidFill>
                  <a:srgbClr val="137278"/>
                </a:solidFill>
              </a:defRPr>
            </a:lvl1pPr>
          </a:lstStyle>
          <a:p>
            <a:r>
              <a:rPr lang="en-US"/>
              <a:t>CLICK TO EDIT MASTER TITLE STYLE</a:t>
            </a:r>
            <a:endParaRPr lang="lv-LV"/>
          </a:p>
        </p:txBody>
      </p:sp>
      <p:sp>
        <p:nvSpPr>
          <p:cNvPr id="5" name="Footer Placeholder 4">
            <a:extLst>
              <a:ext uri="{FF2B5EF4-FFF2-40B4-BE49-F238E27FC236}">
                <a16:creationId xmlns:a16="http://schemas.microsoft.com/office/drawing/2014/main" id="{4FD2498F-1BA0-B3FC-922F-CFE3B21BE1AE}"/>
              </a:ext>
            </a:extLst>
          </p:cNvPr>
          <p:cNvSpPr>
            <a:spLocks noGrp="1"/>
          </p:cNvSpPr>
          <p:nvPr>
            <p:ph type="ftr" sz="quarter" idx="11"/>
          </p:nvPr>
        </p:nvSpPr>
        <p:spPr/>
        <p:txBody>
          <a:bodyPr/>
          <a:lstStyle>
            <a:lvl1pPr>
              <a:defRPr>
                <a:solidFill>
                  <a:srgbClr val="C0D1C7"/>
                </a:solidFill>
              </a:defRPr>
            </a:lvl1pPr>
          </a:lstStyle>
          <a:p>
            <a:endParaRPr lang="lv-LV"/>
          </a:p>
        </p:txBody>
      </p:sp>
      <p:sp>
        <p:nvSpPr>
          <p:cNvPr id="6" name="Slide Number Placeholder 5">
            <a:extLst>
              <a:ext uri="{FF2B5EF4-FFF2-40B4-BE49-F238E27FC236}">
                <a16:creationId xmlns:a16="http://schemas.microsoft.com/office/drawing/2014/main" id="{8E0ADE96-7F4F-4F5C-2A7E-FE5BB9000187}"/>
              </a:ext>
            </a:extLst>
          </p:cNvPr>
          <p:cNvSpPr>
            <a:spLocks noGrp="1"/>
          </p:cNvSpPr>
          <p:nvPr>
            <p:ph type="sldNum" sz="quarter" idx="12"/>
          </p:nvPr>
        </p:nvSpPr>
        <p:spPr/>
        <p:txBody>
          <a:bodyPr/>
          <a:lstStyle>
            <a:lvl1pPr>
              <a:defRPr>
                <a:solidFill>
                  <a:srgbClr val="C0D1C7"/>
                </a:solidFill>
              </a:defRPr>
            </a:lvl1pPr>
          </a:lstStyle>
          <a:p>
            <a:fld id="{C98669C2-835B-4B64-B159-3B4215502772}" type="slidenum">
              <a:rPr lang="lv-LV" smtClean="0"/>
              <a:pPr/>
              <a:t>‹#›</a:t>
            </a:fld>
            <a:endParaRPr lang="lv-LV"/>
          </a:p>
        </p:txBody>
      </p:sp>
    </p:spTree>
    <p:extLst>
      <p:ext uri="{BB962C8B-B14F-4D97-AF65-F5344CB8AC3E}">
        <p14:creationId xmlns:p14="http://schemas.microsoft.com/office/powerpoint/2010/main" val="41230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bg>
      <p:bgPr>
        <a:solidFill>
          <a:srgbClr val="D3E4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E93CE-0733-4D16-3D1C-6264538CCFB6}"/>
              </a:ext>
            </a:extLst>
          </p:cNvPr>
          <p:cNvSpPr>
            <a:spLocks noGrp="1"/>
          </p:cNvSpPr>
          <p:nvPr>
            <p:ph type="ctrTitle" hasCustomPrompt="1"/>
          </p:nvPr>
        </p:nvSpPr>
        <p:spPr>
          <a:xfrm>
            <a:off x="1524000" y="2760616"/>
            <a:ext cx="9144000" cy="1773419"/>
          </a:xfrm>
        </p:spPr>
        <p:txBody>
          <a:bodyPr anchor="ctr">
            <a:normAutofit/>
          </a:bodyPr>
          <a:lstStyle>
            <a:lvl1pPr algn="ctr">
              <a:lnSpc>
                <a:spcPct val="100000"/>
              </a:lnSpc>
              <a:defRPr sz="2800" b="1">
                <a:solidFill>
                  <a:srgbClr val="137278"/>
                </a:solidFill>
                <a:latin typeface="Arial" panose="020B0604020202020204" pitchFamily="34" charset="0"/>
                <a:cs typeface="Arial" panose="020B0604020202020204" pitchFamily="34" charset="0"/>
              </a:defRPr>
            </a:lvl1pPr>
          </a:lstStyle>
          <a:p>
            <a:r>
              <a:rPr lang="en-US"/>
              <a:t>CLICK TO EDIT MASTER TITLE STYLE</a:t>
            </a:r>
            <a:endParaRPr lang="lv-LV"/>
          </a:p>
        </p:txBody>
      </p:sp>
      <p:sp>
        <p:nvSpPr>
          <p:cNvPr id="3" name="Subtitle 2">
            <a:extLst>
              <a:ext uri="{FF2B5EF4-FFF2-40B4-BE49-F238E27FC236}">
                <a16:creationId xmlns:a16="http://schemas.microsoft.com/office/drawing/2014/main" id="{1A9A7B29-6D73-87DF-0972-54F4249778F3}"/>
              </a:ext>
            </a:extLst>
          </p:cNvPr>
          <p:cNvSpPr>
            <a:spLocks noGrp="1"/>
          </p:cNvSpPr>
          <p:nvPr>
            <p:ph type="subTitle" idx="1"/>
          </p:nvPr>
        </p:nvSpPr>
        <p:spPr>
          <a:xfrm>
            <a:off x="1524000" y="4685211"/>
            <a:ext cx="9144000" cy="851263"/>
          </a:xfrm>
        </p:spPr>
        <p:txBody>
          <a:bodyPr anchor="b">
            <a:normAutofit/>
          </a:bodyPr>
          <a:lstStyle>
            <a:lvl1pPr marL="0" indent="0" algn="ctr">
              <a:lnSpc>
                <a:spcPct val="100000"/>
              </a:lnSpc>
              <a:buNone/>
              <a:defRPr sz="1800">
                <a:solidFill>
                  <a:srgbClr val="13727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v-LV"/>
          </a:p>
        </p:txBody>
      </p:sp>
      <p:sp>
        <p:nvSpPr>
          <p:cNvPr id="5" name="Footer Placeholder 4">
            <a:extLst>
              <a:ext uri="{FF2B5EF4-FFF2-40B4-BE49-F238E27FC236}">
                <a16:creationId xmlns:a16="http://schemas.microsoft.com/office/drawing/2014/main" id="{6CBBDA0B-7B37-1DFD-AAFC-C54B39565618}"/>
              </a:ext>
            </a:extLst>
          </p:cNvPr>
          <p:cNvSpPr>
            <a:spLocks noGrp="1"/>
          </p:cNvSpPr>
          <p:nvPr>
            <p:ph type="ftr" sz="quarter" idx="11"/>
          </p:nvPr>
        </p:nvSpPr>
        <p:spPr/>
        <p:txBody>
          <a:bodyPr/>
          <a:lstStyle>
            <a:lvl1pPr>
              <a:defRPr>
                <a:solidFill>
                  <a:schemeClr val="bg1"/>
                </a:solidFill>
              </a:defRPr>
            </a:lvl1pPr>
          </a:lstStyle>
          <a:p>
            <a:endParaRPr lang="lv-LV"/>
          </a:p>
        </p:txBody>
      </p:sp>
      <p:sp>
        <p:nvSpPr>
          <p:cNvPr id="6" name="Slide Number Placeholder 5">
            <a:extLst>
              <a:ext uri="{FF2B5EF4-FFF2-40B4-BE49-F238E27FC236}">
                <a16:creationId xmlns:a16="http://schemas.microsoft.com/office/drawing/2014/main" id="{9D4D989A-BB6D-C45F-4E30-EDFB57E202AD}"/>
              </a:ext>
            </a:extLst>
          </p:cNvPr>
          <p:cNvSpPr>
            <a:spLocks noGrp="1"/>
          </p:cNvSpPr>
          <p:nvPr>
            <p:ph type="sldNum" sz="quarter" idx="12"/>
          </p:nvPr>
        </p:nvSpPr>
        <p:spPr>
          <a:xfrm>
            <a:off x="8610600" y="6356350"/>
            <a:ext cx="2743200" cy="365125"/>
          </a:xfrm>
        </p:spPr>
        <p:txBody>
          <a:bodyPr/>
          <a:lstStyle>
            <a:lvl1pPr>
              <a:defRPr>
                <a:solidFill>
                  <a:schemeClr val="bg1"/>
                </a:solidFill>
              </a:defRPr>
            </a:lvl1pPr>
          </a:lstStyle>
          <a:p>
            <a:fld id="{C98669C2-835B-4B64-B159-3B4215502772}" type="slidenum">
              <a:rPr lang="lv-LV" smtClean="0"/>
              <a:pPr/>
              <a:t>‹#›</a:t>
            </a:fld>
            <a:endParaRPr lang="lv-LV"/>
          </a:p>
        </p:txBody>
      </p:sp>
    </p:spTree>
    <p:extLst>
      <p:ext uri="{BB962C8B-B14F-4D97-AF65-F5344CB8AC3E}">
        <p14:creationId xmlns:p14="http://schemas.microsoft.com/office/powerpoint/2010/main" val="14672252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3382E-CF5F-EFDB-AE0F-4E436565025F}"/>
              </a:ext>
            </a:extLst>
          </p:cNvPr>
          <p:cNvSpPr>
            <a:spLocks noGrp="1"/>
          </p:cNvSpPr>
          <p:nvPr>
            <p:ph type="title" hasCustomPrompt="1"/>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B4C2CF31-5E0D-5F02-D31C-A65675264AC1}"/>
              </a:ext>
            </a:extLst>
          </p:cNvPr>
          <p:cNvSpPr>
            <a:spLocks noGrp="1"/>
          </p:cNvSpPr>
          <p:nvPr>
            <p:ph sz="half" idx="1"/>
          </p:nvPr>
        </p:nvSpPr>
        <p:spPr>
          <a:xfrm>
            <a:off x="838200" y="1825625"/>
            <a:ext cx="5181600" cy="40962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a:extLst>
              <a:ext uri="{FF2B5EF4-FFF2-40B4-BE49-F238E27FC236}">
                <a16:creationId xmlns:a16="http://schemas.microsoft.com/office/drawing/2014/main" id="{5C3B9E74-DCC1-E230-FDE7-DF9710D50416}"/>
              </a:ext>
            </a:extLst>
          </p:cNvPr>
          <p:cNvSpPr>
            <a:spLocks noGrp="1"/>
          </p:cNvSpPr>
          <p:nvPr>
            <p:ph sz="half" idx="2"/>
          </p:nvPr>
        </p:nvSpPr>
        <p:spPr>
          <a:xfrm>
            <a:off x="6172200" y="1825625"/>
            <a:ext cx="5181600" cy="40962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a:extLst>
              <a:ext uri="{FF2B5EF4-FFF2-40B4-BE49-F238E27FC236}">
                <a16:creationId xmlns:a16="http://schemas.microsoft.com/office/drawing/2014/main" id="{5F216A1F-4631-DDA2-426E-83F5EF2C8FD8}"/>
              </a:ext>
            </a:extLst>
          </p:cNvPr>
          <p:cNvSpPr>
            <a:spLocks noGrp="1"/>
          </p:cNvSpPr>
          <p:nvPr>
            <p:ph type="ftr" sz="quarter" idx="11"/>
          </p:nvPr>
        </p:nvSpPr>
        <p:spPr/>
        <p:txBody>
          <a:bodyPr/>
          <a:lstStyle>
            <a:lvl1pPr>
              <a:defRPr>
                <a:solidFill>
                  <a:srgbClr val="C0D1C7"/>
                </a:solidFill>
              </a:defRPr>
            </a:lvl1pPr>
          </a:lstStyle>
          <a:p>
            <a:endParaRPr lang="lv-LV"/>
          </a:p>
        </p:txBody>
      </p:sp>
      <p:sp>
        <p:nvSpPr>
          <p:cNvPr id="7" name="Slide Number Placeholder 6">
            <a:extLst>
              <a:ext uri="{FF2B5EF4-FFF2-40B4-BE49-F238E27FC236}">
                <a16:creationId xmlns:a16="http://schemas.microsoft.com/office/drawing/2014/main" id="{BEA3A799-0B10-7AB1-8B62-5B5D9702D0DE}"/>
              </a:ext>
            </a:extLst>
          </p:cNvPr>
          <p:cNvSpPr>
            <a:spLocks noGrp="1"/>
          </p:cNvSpPr>
          <p:nvPr>
            <p:ph type="sldNum" sz="quarter" idx="12"/>
          </p:nvPr>
        </p:nvSpPr>
        <p:spPr/>
        <p:txBody>
          <a:bodyPr/>
          <a:lstStyle>
            <a:lvl1pPr>
              <a:defRPr>
                <a:solidFill>
                  <a:srgbClr val="C0D1C7"/>
                </a:solidFill>
              </a:defRPr>
            </a:lvl1pPr>
          </a:lstStyle>
          <a:p>
            <a:fld id="{C98669C2-835B-4B64-B159-3B4215502772}" type="slidenum">
              <a:rPr lang="lv-LV" smtClean="0"/>
              <a:pPr/>
              <a:t>‹#›</a:t>
            </a:fld>
            <a:endParaRPr lang="lv-LV"/>
          </a:p>
        </p:txBody>
      </p:sp>
    </p:spTree>
    <p:extLst>
      <p:ext uri="{BB962C8B-B14F-4D97-AF65-F5344CB8AC3E}">
        <p14:creationId xmlns:p14="http://schemas.microsoft.com/office/powerpoint/2010/main" val="34668913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8EB57-6151-DD05-ACF1-2E7F18FA932E}"/>
              </a:ext>
            </a:extLst>
          </p:cNvPr>
          <p:cNvSpPr>
            <a:spLocks noGrp="1"/>
          </p:cNvSpPr>
          <p:nvPr>
            <p:ph type="title" hasCustomPrompt="1"/>
          </p:nvPr>
        </p:nvSpPr>
        <p:spPr>
          <a:xfrm>
            <a:off x="839788" y="644434"/>
            <a:ext cx="10515600" cy="1046254"/>
          </a:xfrm>
        </p:spPr>
        <p:txBody>
          <a:bodyPr/>
          <a:lstStyle>
            <a:lvl1pPr>
              <a:defRPr>
                <a:solidFill>
                  <a:srgbClr val="137278"/>
                </a:solidFill>
              </a:defRPr>
            </a:lvl1pPr>
          </a:lstStyle>
          <a:p>
            <a:r>
              <a:rPr lang="en-US"/>
              <a:t>CLICK TO EDIT MASTER TITLE STYLE</a:t>
            </a:r>
            <a:endParaRPr lang="lv-LV"/>
          </a:p>
        </p:txBody>
      </p:sp>
      <p:sp>
        <p:nvSpPr>
          <p:cNvPr id="3" name="Text Placeholder 2">
            <a:extLst>
              <a:ext uri="{FF2B5EF4-FFF2-40B4-BE49-F238E27FC236}">
                <a16:creationId xmlns:a16="http://schemas.microsoft.com/office/drawing/2014/main" id="{BBEB33FB-599F-2CCD-ACCD-6024AA73545D}"/>
              </a:ext>
            </a:extLst>
          </p:cNvPr>
          <p:cNvSpPr>
            <a:spLocks noGrp="1"/>
          </p:cNvSpPr>
          <p:nvPr>
            <p:ph type="body" idx="1" hasCustomPrompt="1"/>
          </p:nvPr>
        </p:nvSpPr>
        <p:spPr>
          <a:xfrm>
            <a:off x="839788" y="1825625"/>
            <a:ext cx="5157787" cy="823912"/>
          </a:xfrm>
        </p:spPr>
        <p:txBody>
          <a:bodyPr anchor="b">
            <a:normAutofit/>
          </a:bodyPr>
          <a:lstStyle>
            <a:lvl1pPr marL="0" indent="0">
              <a:buNone/>
              <a:defRPr sz="2000" b="1">
                <a:solidFill>
                  <a:srgbClr val="D3E4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3CC26A-79A3-E024-BC3D-1BFDF48532AD}"/>
              </a:ext>
            </a:extLst>
          </p:cNvPr>
          <p:cNvSpPr>
            <a:spLocks noGrp="1"/>
          </p:cNvSpPr>
          <p:nvPr>
            <p:ph sz="half" idx="2"/>
          </p:nvPr>
        </p:nvSpPr>
        <p:spPr>
          <a:xfrm>
            <a:off x="839788" y="2784475"/>
            <a:ext cx="5157787" cy="31373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a:extLst>
              <a:ext uri="{FF2B5EF4-FFF2-40B4-BE49-F238E27FC236}">
                <a16:creationId xmlns:a16="http://schemas.microsoft.com/office/drawing/2014/main" id="{E5F62478-E367-6CCF-5B85-71BADFBD5C53}"/>
              </a:ext>
            </a:extLst>
          </p:cNvPr>
          <p:cNvSpPr>
            <a:spLocks noGrp="1"/>
          </p:cNvSpPr>
          <p:nvPr>
            <p:ph type="body" sz="quarter" idx="3" hasCustomPrompt="1"/>
          </p:nvPr>
        </p:nvSpPr>
        <p:spPr>
          <a:xfrm>
            <a:off x="6172200" y="1825625"/>
            <a:ext cx="5183188" cy="823912"/>
          </a:xfrm>
        </p:spPr>
        <p:txBody>
          <a:bodyPr anchor="b">
            <a:normAutofit/>
          </a:bodyPr>
          <a:lstStyle>
            <a:lvl1pPr marL="0" indent="0">
              <a:buNone/>
              <a:defRPr sz="2000" b="1">
                <a:solidFill>
                  <a:srgbClr val="D3E4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3BF8A8-AEB3-33FD-70E1-E2BAE9F6A0E0}"/>
              </a:ext>
            </a:extLst>
          </p:cNvPr>
          <p:cNvSpPr>
            <a:spLocks noGrp="1"/>
          </p:cNvSpPr>
          <p:nvPr>
            <p:ph sz="quarter" idx="4"/>
          </p:nvPr>
        </p:nvSpPr>
        <p:spPr>
          <a:xfrm>
            <a:off x="6172200" y="2784475"/>
            <a:ext cx="5183188" cy="31373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8" name="Footer Placeholder 7">
            <a:extLst>
              <a:ext uri="{FF2B5EF4-FFF2-40B4-BE49-F238E27FC236}">
                <a16:creationId xmlns:a16="http://schemas.microsoft.com/office/drawing/2014/main" id="{4F102833-F07E-C961-1F9E-45DDC79469E5}"/>
              </a:ext>
            </a:extLst>
          </p:cNvPr>
          <p:cNvSpPr>
            <a:spLocks noGrp="1"/>
          </p:cNvSpPr>
          <p:nvPr>
            <p:ph type="ftr" sz="quarter" idx="11"/>
          </p:nvPr>
        </p:nvSpPr>
        <p:spPr/>
        <p:txBody>
          <a:bodyPr/>
          <a:lstStyle>
            <a:lvl1pPr>
              <a:defRPr>
                <a:solidFill>
                  <a:srgbClr val="C0D1C7"/>
                </a:solidFill>
              </a:defRPr>
            </a:lvl1pPr>
          </a:lstStyle>
          <a:p>
            <a:endParaRPr lang="lv-LV"/>
          </a:p>
        </p:txBody>
      </p:sp>
      <p:sp>
        <p:nvSpPr>
          <p:cNvPr id="9" name="Slide Number Placeholder 8">
            <a:extLst>
              <a:ext uri="{FF2B5EF4-FFF2-40B4-BE49-F238E27FC236}">
                <a16:creationId xmlns:a16="http://schemas.microsoft.com/office/drawing/2014/main" id="{550BD694-A76C-9DD2-5A7C-9FC4FEC742D5}"/>
              </a:ext>
            </a:extLst>
          </p:cNvPr>
          <p:cNvSpPr>
            <a:spLocks noGrp="1"/>
          </p:cNvSpPr>
          <p:nvPr>
            <p:ph type="sldNum" sz="quarter" idx="12"/>
          </p:nvPr>
        </p:nvSpPr>
        <p:spPr>
          <a:xfrm>
            <a:off x="8610600" y="6356350"/>
            <a:ext cx="2743200" cy="365125"/>
          </a:xfrm>
        </p:spPr>
        <p:txBody>
          <a:bodyPr/>
          <a:lstStyle>
            <a:lvl1pPr>
              <a:defRPr>
                <a:solidFill>
                  <a:srgbClr val="C0D1C7"/>
                </a:solidFill>
              </a:defRPr>
            </a:lvl1pPr>
          </a:lstStyle>
          <a:p>
            <a:fld id="{C98669C2-835B-4B64-B159-3B4215502772}" type="slidenum">
              <a:rPr lang="lv-LV" smtClean="0"/>
              <a:pPr/>
              <a:t>‹#›</a:t>
            </a:fld>
            <a:endParaRPr lang="lv-LV"/>
          </a:p>
        </p:txBody>
      </p:sp>
    </p:spTree>
    <p:extLst>
      <p:ext uri="{BB962C8B-B14F-4D97-AF65-F5344CB8AC3E}">
        <p14:creationId xmlns:p14="http://schemas.microsoft.com/office/powerpoint/2010/main" val="15130222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CDDA5-2EE9-E1D9-198F-6567B7B8399A}"/>
              </a:ext>
            </a:extLst>
          </p:cNvPr>
          <p:cNvSpPr>
            <a:spLocks noGrp="1"/>
          </p:cNvSpPr>
          <p:nvPr>
            <p:ph type="title" hasCustomPrompt="1"/>
          </p:nvPr>
        </p:nvSpPr>
        <p:spPr/>
        <p:txBody>
          <a:bodyPr/>
          <a:lstStyle>
            <a:lvl1pPr>
              <a:defRPr>
                <a:solidFill>
                  <a:srgbClr val="137278"/>
                </a:solidFill>
              </a:defRPr>
            </a:lvl1pPr>
          </a:lstStyle>
          <a:p>
            <a:r>
              <a:rPr lang="en-US"/>
              <a:t>CLICK TO EDIT MASTER TITLE STYLE</a:t>
            </a:r>
            <a:endParaRPr lang="lv-LV"/>
          </a:p>
        </p:txBody>
      </p:sp>
      <p:sp>
        <p:nvSpPr>
          <p:cNvPr id="4" name="Footer Placeholder 3">
            <a:extLst>
              <a:ext uri="{FF2B5EF4-FFF2-40B4-BE49-F238E27FC236}">
                <a16:creationId xmlns:a16="http://schemas.microsoft.com/office/drawing/2014/main" id="{F656759B-EDEE-5CDE-0A95-BAF40635F5F4}"/>
              </a:ext>
            </a:extLst>
          </p:cNvPr>
          <p:cNvSpPr>
            <a:spLocks noGrp="1"/>
          </p:cNvSpPr>
          <p:nvPr>
            <p:ph type="ftr" sz="quarter" idx="11"/>
          </p:nvPr>
        </p:nvSpPr>
        <p:spPr/>
        <p:txBody>
          <a:bodyPr/>
          <a:lstStyle>
            <a:lvl1pPr>
              <a:defRPr>
                <a:solidFill>
                  <a:srgbClr val="C0D1C7"/>
                </a:solidFill>
              </a:defRPr>
            </a:lvl1pPr>
          </a:lstStyle>
          <a:p>
            <a:endParaRPr lang="lv-LV"/>
          </a:p>
        </p:txBody>
      </p:sp>
      <p:sp>
        <p:nvSpPr>
          <p:cNvPr id="5" name="Slide Number Placeholder 4">
            <a:extLst>
              <a:ext uri="{FF2B5EF4-FFF2-40B4-BE49-F238E27FC236}">
                <a16:creationId xmlns:a16="http://schemas.microsoft.com/office/drawing/2014/main" id="{62F9D763-C65F-03B2-4221-0A293B78EFFD}"/>
              </a:ext>
            </a:extLst>
          </p:cNvPr>
          <p:cNvSpPr>
            <a:spLocks noGrp="1"/>
          </p:cNvSpPr>
          <p:nvPr>
            <p:ph type="sldNum" sz="quarter" idx="12"/>
          </p:nvPr>
        </p:nvSpPr>
        <p:spPr>
          <a:xfrm>
            <a:off x="8610600" y="6356350"/>
            <a:ext cx="2743200" cy="365125"/>
          </a:xfrm>
        </p:spPr>
        <p:txBody>
          <a:bodyPr/>
          <a:lstStyle>
            <a:lvl1pPr>
              <a:defRPr>
                <a:solidFill>
                  <a:srgbClr val="C0D1C7"/>
                </a:solidFill>
              </a:defRPr>
            </a:lvl1pPr>
          </a:lstStyle>
          <a:p>
            <a:fld id="{C98669C2-835B-4B64-B159-3B4215502772}" type="slidenum">
              <a:rPr lang="lv-LV" smtClean="0"/>
              <a:pPr/>
              <a:t>‹#›</a:t>
            </a:fld>
            <a:endParaRPr lang="lv-LV"/>
          </a:p>
        </p:txBody>
      </p:sp>
    </p:spTree>
    <p:extLst>
      <p:ext uri="{BB962C8B-B14F-4D97-AF65-F5344CB8AC3E}">
        <p14:creationId xmlns:p14="http://schemas.microsoft.com/office/powerpoint/2010/main" val="2533479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rgbClr val="9FCAB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9362BF1-1D06-7D7C-0531-2AF1D9F20D05}"/>
              </a:ext>
            </a:extLst>
          </p:cNvPr>
          <p:cNvPicPr>
            <a:picLocks noChangeAspect="1"/>
          </p:cNvPicPr>
          <p:nvPr userDrawn="1"/>
        </p:nvPicPr>
        <p:blipFill>
          <a:blip r:embed="rId2"/>
          <a:stretch>
            <a:fillRect/>
          </a:stretch>
        </p:blipFill>
        <p:spPr>
          <a:xfrm>
            <a:off x="9541533" y="3870000"/>
            <a:ext cx="2650467" cy="2988000"/>
          </a:xfrm>
          <a:prstGeom prst="rect">
            <a:avLst/>
          </a:prstGeom>
        </p:spPr>
      </p:pic>
      <p:pic>
        <p:nvPicPr>
          <p:cNvPr id="12" name="Picture 11">
            <a:extLst>
              <a:ext uri="{FF2B5EF4-FFF2-40B4-BE49-F238E27FC236}">
                <a16:creationId xmlns:a16="http://schemas.microsoft.com/office/drawing/2014/main" id="{29EDFDE3-395D-2048-1EFC-4A6A4E2376DB}"/>
              </a:ext>
            </a:extLst>
          </p:cNvPr>
          <p:cNvPicPr>
            <a:picLocks noChangeAspect="1"/>
          </p:cNvPicPr>
          <p:nvPr userDrawn="1"/>
        </p:nvPicPr>
        <p:blipFill>
          <a:blip r:embed="rId3"/>
          <a:stretch>
            <a:fillRect/>
          </a:stretch>
        </p:blipFill>
        <p:spPr>
          <a:xfrm>
            <a:off x="-1" y="3235080"/>
            <a:ext cx="5194800" cy="3622920"/>
          </a:xfrm>
          <a:prstGeom prst="rect">
            <a:avLst/>
          </a:prstGeom>
        </p:spPr>
      </p:pic>
      <p:pic>
        <p:nvPicPr>
          <p:cNvPr id="8" name="Picture 7">
            <a:extLst>
              <a:ext uri="{FF2B5EF4-FFF2-40B4-BE49-F238E27FC236}">
                <a16:creationId xmlns:a16="http://schemas.microsoft.com/office/drawing/2014/main" id="{247ED097-C7A7-62D1-A538-F81581155EAD}"/>
              </a:ext>
            </a:extLst>
          </p:cNvPr>
          <p:cNvPicPr>
            <a:picLocks noChangeAspect="1"/>
          </p:cNvPicPr>
          <p:nvPr userDrawn="1"/>
        </p:nvPicPr>
        <p:blipFill>
          <a:blip r:embed="rId4"/>
          <a:stretch>
            <a:fillRect/>
          </a:stretch>
        </p:blipFill>
        <p:spPr>
          <a:xfrm>
            <a:off x="1524000" y="0"/>
            <a:ext cx="2431915" cy="862579"/>
          </a:xfrm>
          <a:prstGeom prst="rect">
            <a:avLst/>
          </a:prstGeom>
        </p:spPr>
      </p:pic>
      <p:sp>
        <p:nvSpPr>
          <p:cNvPr id="2" name="Title 1">
            <a:extLst>
              <a:ext uri="{FF2B5EF4-FFF2-40B4-BE49-F238E27FC236}">
                <a16:creationId xmlns:a16="http://schemas.microsoft.com/office/drawing/2014/main" id="{68BE93CE-0733-4D16-3D1C-6264538CCFB6}"/>
              </a:ext>
            </a:extLst>
          </p:cNvPr>
          <p:cNvSpPr>
            <a:spLocks noGrp="1"/>
          </p:cNvSpPr>
          <p:nvPr>
            <p:ph type="ctrTitle" hasCustomPrompt="1"/>
          </p:nvPr>
        </p:nvSpPr>
        <p:spPr>
          <a:xfrm>
            <a:off x="1524000" y="2760616"/>
            <a:ext cx="9144000" cy="1773419"/>
          </a:xfrm>
        </p:spPr>
        <p:txBody>
          <a:bodyPr anchor="ctr">
            <a:normAutofit/>
          </a:bodyPr>
          <a:lstStyle>
            <a:lvl1pPr algn="ctr">
              <a:lnSpc>
                <a:spcPct val="100000"/>
              </a:lnSpc>
              <a:defRPr sz="2800" b="1">
                <a:solidFill>
                  <a:srgbClr val="137278"/>
                </a:solidFill>
                <a:latin typeface="Arial" panose="020B0604020202020204" pitchFamily="34" charset="0"/>
                <a:cs typeface="Arial" panose="020B0604020202020204" pitchFamily="34" charset="0"/>
              </a:defRPr>
            </a:lvl1pPr>
          </a:lstStyle>
          <a:p>
            <a:r>
              <a:rPr lang="en-US"/>
              <a:t>CLICK TO EDIT MASTER TITLE STYLE</a:t>
            </a:r>
            <a:endParaRPr lang="lv-LV"/>
          </a:p>
        </p:txBody>
      </p:sp>
      <p:sp>
        <p:nvSpPr>
          <p:cNvPr id="3" name="Subtitle 2">
            <a:extLst>
              <a:ext uri="{FF2B5EF4-FFF2-40B4-BE49-F238E27FC236}">
                <a16:creationId xmlns:a16="http://schemas.microsoft.com/office/drawing/2014/main" id="{1A9A7B29-6D73-87DF-0972-54F4249778F3}"/>
              </a:ext>
            </a:extLst>
          </p:cNvPr>
          <p:cNvSpPr>
            <a:spLocks noGrp="1"/>
          </p:cNvSpPr>
          <p:nvPr>
            <p:ph type="subTitle" idx="1"/>
          </p:nvPr>
        </p:nvSpPr>
        <p:spPr>
          <a:xfrm>
            <a:off x="1524000" y="4685211"/>
            <a:ext cx="9144000" cy="851263"/>
          </a:xfrm>
        </p:spPr>
        <p:txBody>
          <a:bodyPr anchor="b">
            <a:normAutofit/>
          </a:bodyPr>
          <a:lstStyle>
            <a:lvl1pPr marL="0" indent="0" algn="ctr">
              <a:lnSpc>
                <a:spcPct val="100000"/>
              </a:lnSpc>
              <a:buNone/>
              <a:defRPr sz="1800">
                <a:solidFill>
                  <a:srgbClr val="13727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v-LV"/>
          </a:p>
        </p:txBody>
      </p:sp>
      <p:sp>
        <p:nvSpPr>
          <p:cNvPr id="6" name="Slide Number Placeholder 5">
            <a:extLst>
              <a:ext uri="{FF2B5EF4-FFF2-40B4-BE49-F238E27FC236}">
                <a16:creationId xmlns:a16="http://schemas.microsoft.com/office/drawing/2014/main" id="{9D4D989A-BB6D-C45F-4E30-EDFB57E202AD}"/>
              </a:ext>
            </a:extLst>
          </p:cNvPr>
          <p:cNvSpPr>
            <a:spLocks noGrp="1"/>
          </p:cNvSpPr>
          <p:nvPr>
            <p:ph type="sldNum" sz="quarter" idx="12"/>
          </p:nvPr>
        </p:nvSpPr>
        <p:spPr>
          <a:xfrm>
            <a:off x="8610600" y="6356350"/>
            <a:ext cx="2743200" cy="365125"/>
          </a:xfrm>
        </p:spPr>
        <p:txBody>
          <a:bodyPr/>
          <a:lstStyle>
            <a:lvl1pPr>
              <a:defRPr>
                <a:solidFill>
                  <a:schemeClr val="bg1"/>
                </a:solidFill>
              </a:defRPr>
            </a:lvl1pPr>
          </a:lstStyle>
          <a:p>
            <a:fld id="{C98669C2-835B-4B64-B159-3B4215502772}" type="slidenum">
              <a:rPr lang="lv-LV" smtClean="0"/>
              <a:pPr/>
              <a:t>‹#›</a:t>
            </a:fld>
            <a:endParaRPr lang="lv-LV"/>
          </a:p>
        </p:txBody>
      </p:sp>
      <p:sp>
        <p:nvSpPr>
          <p:cNvPr id="5" name="Footer Placeholder 4">
            <a:extLst>
              <a:ext uri="{FF2B5EF4-FFF2-40B4-BE49-F238E27FC236}">
                <a16:creationId xmlns:a16="http://schemas.microsoft.com/office/drawing/2014/main" id="{6CBBDA0B-7B37-1DFD-AAFC-C54B39565618}"/>
              </a:ext>
            </a:extLst>
          </p:cNvPr>
          <p:cNvSpPr>
            <a:spLocks noGrp="1"/>
          </p:cNvSpPr>
          <p:nvPr>
            <p:ph type="ftr" sz="quarter" idx="11"/>
          </p:nvPr>
        </p:nvSpPr>
        <p:spPr/>
        <p:txBody>
          <a:bodyPr/>
          <a:lstStyle>
            <a:lvl1pPr>
              <a:defRPr>
                <a:solidFill>
                  <a:schemeClr val="bg1"/>
                </a:solidFill>
              </a:defRPr>
            </a:lvl1pPr>
          </a:lstStyle>
          <a:p>
            <a:endParaRPr lang="lv-LV"/>
          </a:p>
        </p:txBody>
      </p:sp>
    </p:spTree>
    <p:extLst>
      <p:ext uri="{BB962C8B-B14F-4D97-AF65-F5344CB8AC3E}">
        <p14:creationId xmlns:p14="http://schemas.microsoft.com/office/powerpoint/2010/main" val="2607078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4_Title Slide">
    <p:bg>
      <p:bgPr>
        <a:solidFill>
          <a:srgbClr val="9FCAB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E93CE-0733-4D16-3D1C-6264538CCFB6}"/>
              </a:ext>
            </a:extLst>
          </p:cNvPr>
          <p:cNvSpPr>
            <a:spLocks noGrp="1"/>
          </p:cNvSpPr>
          <p:nvPr>
            <p:ph type="ctrTitle" hasCustomPrompt="1"/>
          </p:nvPr>
        </p:nvSpPr>
        <p:spPr>
          <a:xfrm>
            <a:off x="1524000" y="2760616"/>
            <a:ext cx="9144000" cy="1773419"/>
          </a:xfrm>
        </p:spPr>
        <p:txBody>
          <a:bodyPr anchor="ctr">
            <a:normAutofit/>
          </a:bodyPr>
          <a:lstStyle>
            <a:lvl1pPr algn="ctr">
              <a:lnSpc>
                <a:spcPct val="100000"/>
              </a:lnSpc>
              <a:defRPr sz="2800" b="1">
                <a:solidFill>
                  <a:srgbClr val="137278"/>
                </a:solidFill>
                <a:latin typeface="Arial" panose="020B0604020202020204" pitchFamily="34" charset="0"/>
                <a:cs typeface="Arial" panose="020B0604020202020204" pitchFamily="34" charset="0"/>
              </a:defRPr>
            </a:lvl1pPr>
          </a:lstStyle>
          <a:p>
            <a:r>
              <a:rPr lang="en-US"/>
              <a:t>CLICK TO EDIT MASTER TITLE STYLE</a:t>
            </a:r>
            <a:endParaRPr lang="lv-LV"/>
          </a:p>
        </p:txBody>
      </p:sp>
      <p:sp>
        <p:nvSpPr>
          <p:cNvPr id="3" name="Subtitle 2">
            <a:extLst>
              <a:ext uri="{FF2B5EF4-FFF2-40B4-BE49-F238E27FC236}">
                <a16:creationId xmlns:a16="http://schemas.microsoft.com/office/drawing/2014/main" id="{1A9A7B29-6D73-87DF-0972-54F4249778F3}"/>
              </a:ext>
            </a:extLst>
          </p:cNvPr>
          <p:cNvSpPr>
            <a:spLocks noGrp="1"/>
          </p:cNvSpPr>
          <p:nvPr>
            <p:ph type="subTitle" idx="1"/>
          </p:nvPr>
        </p:nvSpPr>
        <p:spPr>
          <a:xfrm>
            <a:off x="1524000" y="4685211"/>
            <a:ext cx="9144000" cy="851263"/>
          </a:xfrm>
        </p:spPr>
        <p:txBody>
          <a:bodyPr anchor="b">
            <a:normAutofit/>
          </a:bodyPr>
          <a:lstStyle>
            <a:lvl1pPr marL="0" indent="0" algn="ctr">
              <a:lnSpc>
                <a:spcPct val="100000"/>
              </a:lnSpc>
              <a:buNone/>
              <a:defRPr sz="1800">
                <a:solidFill>
                  <a:srgbClr val="13727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v-LV"/>
          </a:p>
        </p:txBody>
      </p:sp>
      <p:sp>
        <p:nvSpPr>
          <p:cNvPr id="5" name="Footer Placeholder 4">
            <a:extLst>
              <a:ext uri="{FF2B5EF4-FFF2-40B4-BE49-F238E27FC236}">
                <a16:creationId xmlns:a16="http://schemas.microsoft.com/office/drawing/2014/main" id="{6CBBDA0B-7B37-1DFD-AAFC-C54B39565618}"/>
              </a:ext>
            </a:extLst>
          </p:cNvPr>
          <p:cNvSpPr>
            <a:spLocks noGrp="1"/>
          </p:cNvSpPr>
          <p:nvPr>
            <p:ph type="ftr" sz="quarter" idx="11"/>
          </p:nvPr>
        </p:nvSpPr>
        <p:spPr/>
        <p:txBody>
          <a:bodyPr/>
          <a:lstStyle>
            <a:lvl1pPr>
              <a:defRPr>
                <a:solidFill>
                  <a:schemeClr val="bg1"/>
                </a:solidFill>
              </a:defRPr>
            </a:lvl1pPr>
          </a:lstStyle>
          <a:p>
            <a:endParaRPr lang="lv-LV"/>
          </a:p>
        </p:txBody>
      </p:sp>
      <p:sp>
        <p:nvSpPr>
          <p:cNvPr id="6" name="Slide Number Placeholder 5">
            <a:extLst>
              <a:ext uri="{FF2B5EF4-FFF2-40B4-BE49-F238E27FC236}">
                <a16:creationId xmlns:a16="http://schemas.microsoft.com/office/drawing/2014/main" id="{9D4D989A-BB6D-C45F-4E30-EDFB57E202AD}"/>
              </a:ext>
            </a:extLst>
          </p:cNvPr>
          <p:cNvSpPr>
            <a:spLocks noGrp="1"/>
          </p:cNvSpPr>
          <p:nvPr>
            <p:ph type="sldNum" sz="quarter" idx="12"/>
          </p:nvPr>
        </p:nvSpPr>
        <p:spPr>
          <a:xfrm>
            <a:off x="8610600" y="6356350"/>
            <a:ext cx="2743200" cy="365125"/>
          </a:xfrm>
        </p:spPr>
        <p:txBody>
          <a:bodyPr/>
          <a:lstStyle>
            <a:lvl1pPr>
              <a:defRPr>
                <a:solidFill>
                  <a:schemeClr val="bg1"/>
                </a:solidFill>
              </a:defRPr>
            </a:lvl1pPr>
          </a:lstStyle>
          <a:p>
            <a:fld id="{C98669C2-835B-4B64-B159-3B4215502772}" type="slidenum">
              <a:rPr lang="lv-LV" smtClean="0"/>
              <a:pPr/>
              <a:t>‹#›</a:t>
            </a:fld>
            <a:endParaRPr lang="lv-LV"/>
          </a:p>
        </p:txBody>
      </p:sp>
    </p:spTree>
    <p:extLst>
      <p:ext uri="{BB962C8B-B14F-4D97-AF65-F5344CB8AC3E}">
        <p14:creationId xmlns:p14="http://schemas.microsoft.com/office/powerpoint/2010/main" val="2085748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96425C2-AD43-85C1-730D-7FCA9195EAF9}"/>
              </a:ext>
            </a:extLst>
          </p:cNvPr>
          <p:cNvPicPr>
            <a:picLocks noChangeAspect="1"/>
          </p:cNvPicPr>
          <p:nvPr userDrawn="1"/>
        </p:nvPicPr>
        <p:blipFill>
          <a:blip r:embed="rId2"/>
          <a:stretch>
            <a:fillRect/>
          </a:stretch>
        </p:blipFill>
        <p:spPr>
          <a:xfrm>
            <a:off x="9541533" y="3870000"/>
            <a:ext cx="2650467" cy="2988000"/>
          </a:xfrm>
          <a:prstGeom prst="rect">
            <a:avLst/>
          </a:prstGeom>
        </p:spPr>
      </p:pic>
      <p:pic>
        <p:nvPicPr>
          <p:cNvPr id="12" name="Picture 11">
            <a:extLst>
              <a:ext uri="{FF2B5EF4-FFF2-40B4-BE49-F238E27FC236}">
                <a16:creationId xmlns:a16="http://schemas.microsoft.com/office/drawing/2014/main" id="{22994112-B407-A600-8BBB-0CB3410EC35B}"/>
              </a:ext>
            </a:extLst>
          </p:cNvPr>
          <p:cNvPicPr>
            <a:picLocks noChangeAspect="1"/>
          </p:cNvPicPr>
          <p:nvPr userDrawn="1"/>
        </p:nvPicPr>
        <p:blipFill>
          <a:blip r:embed="rId3"/>
          <a:stretch>
            <a:fillRect/>
          </a:stretch>
        </p:blipFill>
        <p:spPr>
          <a:xfrm>
            <a:off x="0" y="4125600"/>
            <a:ext cx="3917909" cy="2732400"/>
          </a:xfrm>
          <a:prstGeom prst="rect">
            <a:avLst/>
          </a:prstGeom>
        </p:spPr>
      </p:pic>
      <p:pic>
        <p:nvPicPr>
          <p:cNvPr id="9" name="Picture 8">
            <a:extLst>
              <a:ext uri="{FF2B5EF4-FFF2-40B4-BE49-F238E27FC236}">
                <a16:creationId xmlns:a16="http://schemas.microsoft.com/office/drawing/2014/main" id="{B6B93BF8-F7BF-C2B1-DC01-51E6A22EC708}"/>
              </a:ext>
            </a:extLst>
          </p:cNvPr>
          <p:cNvPicPr>
            <a:picLocks noChangeAspect="1"/>
          </p:cNvPicPr>
          <p:nvPr userDrawn="1"/>
        </p:nvPicPr>
        <p:blipFill>
          <a:blip r:embed="rId4"/>
          <a:stretch>
            <a:fillRect/>
          </a:stretch>
        </p:blipFill>
        <p:spPr>
          <a:xfrm>
            <a:off x="1524000" y="0"/>
            <a:ext cx="2431915" cy="862579"/>
          </a:xfrm>
          <a:prstGeom prst="rect">
            <a:avLst/>
          </a:prstGeom>
        </p:spPr>
      </p:pic>
      <p:sp>
        <p:nvSpPr>
          <p:cNvPr id="2" name="Title 1">
            <a:extLst>
              <a:ext uri="{FF2B5EF4-FFF2-40B4-BE49-F238E27FC236}">
                <a16:creationId xmlns:a16="http://schemas.microsoft.com/office/drawing/2014/main" id="{68BE93CE-0733-4D16-3D1C-6264538CCFB6}"/>
              </a:ext>
            </a:extLst>
          </p:cNvPr>
          <p:cNvSpPr>
            <a:spLocks noGrp="1"/>
          </p:cNvSpPr>
          <p:nvPr>
            <p:ph type="ctrTitle" hasCustomPrompt="1"/>
          </p:nvPr>
        </p:nvSpPr>
        <p:spPr>
          <a:xfrm>
            <a:off x="1524000" y="2760616"/>
            <a:ext cx="9144000" cy="1773419"/>
          </a:xfrm>
        </p:spPr>
        <p:txBody>
          <a:bodyPr anchor="ctr">
            <a:normAutofit/>
          </a:bodyPr>
          <a:lstStyle>
            <a:lvl1pPr algn="ctr">
              <a:lnSpc>
                <a:spcPct val="100000"/>
              </a:lnSpc>
              <a:defRPr sz="2800" b="1">
                <a:solidFill>
                  <a:srgbClr val="137278"/>
                </a:solidFill>
                <a:latin typeface="Arial" panose="020B0604020202020204" pitchFamily="34" charset="0"/>
                <a:cs typeface="Arial" panose="020B0604020202020204" pitchFamily="34" charset="0"/>
              </a:defRPr>
            </a:lvl1pPr>
          </a:lstStyle>
          <a:p>
            <a:r>
              <a:rPr lang="en-US"/>
              <a:t>CLICK TO EDIT MASTER TITLE STYLE</a:t>
            </a:r>
            <a:endParaRPr lang="lv-LV"/>
          </a:p>
        </p:txBody>
      </p:sp>
      <p:sp>
        <p:nvSpPr>
          <p:cNvPr id="3" name="Subtitle 2">
            <a:extLst>
              <a:ext uri="{FF2B5EF4-FFF2-40B4-BE49-F238E27FC236}">
                <a16:creationId xmlns:a16="http://schemas.microsoft.com/office/drawing/2014/main" id="{1A9A7B29-6D73-87DF-0972-54F4249778F3}"/>
              </a:ext>
            </a:extLst>
          </p:cNvPr>
          <p:cNvSpPr>
            <a:spLocks noGrp="1"/>
          </p:cNvSpPr>
          <p:nvPr>
            <p:ph type="subTitle" idx="1"/>
          </p:nvPr>
        </p:nvSpPr>
        <p:spPr>
          <a:xfrm>
            <a:off x="1524000" y="4685211"/>
            <a:ext cx="9144000" cy="851263"/>
          </a:xfrm>
        </p:spPr>
        <p:txBody>
          <a:bodyPr anchor="b">
            <a:normAutofit/>
          </a:bodyPr>
          <a:lstStyle>
            <a:lvl1pPr marL="0" indent="0" algn="ctr">
              <a:lnSpc>
                <a:spcPct val="100000"/>
              </a:lnSpc>
              <a:buNone/>
              <a:defRPr sz="1800">
                <a:solidFill>
                  <a:srgbClr val="13727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v-LV"/>
          </a:p>
        </p:txBody>
      </p:sp>
      <p:sp>
        <p:nvSpPr>
          <p:cNvPr id="5" name="Footer Placeholder 4">
            <a:extLst>
              <a:ext uri="{FF2B5EF4-FFF2-40B4-BE49-F238E27FC236}">
                <a16:creationId xmlns:a16="http://schemas.microsoft.com/office/drawing/2014/main" id="{6CBBDA0B-7B37-1DFD-AAFC-C54B39565618}"/>
              </a:ext>
            </a:extLst>
          </p:cNvPr>
          <p:cNvSpPr>
            <a:spLocks noGrp="1"/>
          </p:cNvSpPr>
          <p:nvPr>
            <p:ph type="ftr" sz="quarter" idx="11"/>
          </p:nvPr>
        </p:nvSpPr>
        <p:spPr/>
        <p:txBody>
          <a:bodyPr/>
          <a:lstStyle>
            <a:lvl1pPr>
              <a:defRPr>
                <a:solidFill>
                  <a:srgbClr val="C0D1C7"/>
                </a:solidFill>
              </a:defRPr>
            </a:lvl1pPr>
          </a:lstStyle>
          <a:p>
            <a:endParaRPr lang="lv-LV"/>
          </a:p>
        </p:txBody>
      </p:sp>
      <p:sp>
        <p:nvSpPr>
          <p:cNvPr id="6" name="Slide Number Placeholder 5">
            <a:extLst>
              <a:ext uri="{FF2B5EF4-FFF2-40B4-BE49-F238E27FC236}">
                <a16:creationId xmlns:a16="http://schemas.microsoft.com/office/drawing/2014/main" id="{9D4D989A-BB6D-C45F-4E30-EDFB57E202AD}"/>
              </a:ext>
            </a:extLst>
          </p:cNvPr>
          <p:cNvSpPr>
            <a:spLocks noGrp="1"/>
          </p:cNvSpPr>
          <p:nvPr>
            <p:ph type="sldNum" sz="quarter" idx="12"/>
          </p:nvPr>
        </p:nvSpPr>
        <p:spPr>
          <a:xfrm>
            <a:off x="8610600" y="6356350"/>
            <a:ext cx="2743200" cy="365125"/>
          </a:xfrm>
        </p:spPr>
        <p:txBody>
          <a:bodyPr/>
          <a:lstStyle>
            <a:lvl1pPr>
              <a:defRPr>
                <a:solidFill>
                  <a:schemeClr val="bg1"/>
                </a:solidFill>
              </a:defRPr>
            </a:lvl1pPr>
          </a:lstStyle>
          <a:p>
            <a:fld id="{C98669C2-835B-4B64-B159-3B4215502772}" type="slidenum">
              <a:rPr lang="lv-LV" smtClean="0"/>
              <a:pPr/>
              <a:t>‹#›</a:t>
            </a:fld>
            <a:endParaRPr lang="lv-LV"/>
          </a:p>
        </p:txBody>
      </p:sp>
    </p:spTree>
    <p:extLst>
      <p:ext uri="{BB962C8B-B14F-4D97-AF65-F5344CB8AC3E}">
        <p14:creationId xmlns:p14="http://schemas.microsoft.com/office/powerpoint/2010/main" val="2967341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E93CE-0733-4D16-3D1C-6264538CCFB6}"/>
              </a:ext>
            </a:extLst>
          </p:cNvPr>
          <p:cNvSpPr>
            <a:spLocks noGrp="1"/>
          </p:cNvSpPr>
          <p:nvPr>
            <p:ph type="ctrTitle" hasCustomPrompt="1"/>
          </p:nvPr>
        </p:nvSpPr>
        <p:spPr>
          <a:xfrm>
            <a:off x="1524000" y="2760616"/>
            <a:ext cx="9144000" cy="1773419"/>
          </a:xfrm>
        </p:spPr>
        <p:txBody>
          <a:bodyPr anchor="ctr">
            <a:normAutofit/>
          </a:bodyPr>
          <a:lstStyle>
            <a:lvl1pPr algn="ctr">
              <a:lnSpc>
                <a:spcPct val="100000"/>
              </a:lnSpc>
              <a:defRPr sz="2800" b="1">
                <a:solidFill>
                  <a:srgbClr val="137278"/>
                </a:solidFill>
                <a:latin typeface="Arial" panose="020B0604020202020204" pitchFamily="34" charset="0"/>
                <a:cs typeface="Arial" panose="020B0604020202020204" pitchFamily="34" charset="0"/>
              </a:defRPr>
            </a:lvl1pPr>
          </a:lstStyle>
          <a:p>
            <a:r>
              <a:rPr lang="en-US"/>
              <a:t>CLICK TO EDIT MASTER TITLE STYLE</a:t>
            </a:r>
            <a:endParaRPr lang="lv-LV"/>
          </a:p>
        </p:txBody>
      </p:sp>
      <p:sp>
        <p:nvSpPr>
          <p:cNvPr id="3" name="Subtitle 2">
            <a:extLst>
              <a:ext uri="{FF2B5EF4-FFF2-40B4-BE49-F238E27FC236}">
                <a16:creationId xmlns:a16="http://schemas.microsoft.com/office/drawing/2014/main" id="{1A9A7B29-6D73-87DF-0972-54F4249778F3}"/>
              </a:ext>
            </a:extLst>
          </p:cNvPr>
          <p:cNvSpPr>
            <a:spLocks noGrp="1"/>
          </p:cNvSpPr>
          <p:nvPr>
            <p:ph type="subTitle" idx="1"/>
          </p:nvPr>
        </p:nvSpPr>
        <p:spPr>
          <a:xfrm>
            <a:off x="1524000" y="4685211"/>
            <a:ext cx="9144000" cy="851263"/>
          </a:xfrm>
        </p:spPr>
        <p:txBody>
          <a:bodyPr anchor="b">
            <a:normAutofit/>
          </a:bodyPr>
          <a:lstStyle>
            <a:lvl1pPr marL="0" indent="0" algn="ctr">
              <a:lnSpc>
                <a:spcPct val="100000"/>
              </a:lnSpc>
              <a:buNone/>
              <a:defRPr sz="1800">
                <a:solidFill>
                  <a:srgbClr val="13727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v-LV"/>
          </a:p>
        </p:txBody>
      </p:sp>
      <p:sp>
        <p:nvSpPr>
          <p:cNvPr id="5" name="Footer Placeholder 4">
            <a:extLst>
              <a:ext uri="{FF2B5EF4-FFF2-40B4-BE49-F238E27FC236}">
                <a16:creationId xmlns:a16="http://schemas.microsoft.com/office/drawing/2014/main" id="{6CBBDA0B-7B37-1DFD-AAFC-C54B39565618}"/>
              </a:ext>
            </a:extLst>
          </p:cNvPr>
          <p:cNvSpPr>
            <a:spLocks noGrp="1"/>
          </p:cNvSpPr>
          <p:nvPr>
            <p:ph type="ftr" sz="quarter" idx="11"/>
          </p:nvPr>
        </p:nvSpPr>
        <p:spPr/>
        <p:txBody>
          <a:bodyPr/>
          <a:lstStyle>
            <a:lvl1pPr>
              <a:defRPr>
                <a:solidFill>
                  <a:srgbClr val="C0D1C7"/>
                </a:solidFill>
              </a:defRPr>
            </a:lvl1pPr>
          </a:lstStyle>
          <a:p>
            <a:endParaRPr lang="lv-LV"/>
          </a:p>
        </p:txBody>
      </p:sp>
      <p:sp>
        <p:nvSpPr>
          <p:cNvPr id="6" name="Slide Number Placeholder 5">
            <a:extLst>
              <a:ext uri="{FF2B5EF4-FFF2-40B4-BE49-F238E27FC236}">
                <a16:creationId xmlns:a16="http://schemas.microsoft.com/office/drawing/2014/main" id="{9D4D989A-BB6D-C45F-4E30-EDFB57E202AD}"/>
              </a:ext>
            </a:extLst>
          </p:cNvPr>
          <p:cNvSpPr>
            <a:spLocks noGrp="1"/>
          </p:cNvSpPr>
          <p:nvPr>
            <p:ph type="sldNum" sz="quarter" idx="12"/>
          </p:nvPr>
        </p:nvSpPr>
        <p:spPr>
          <a:xfrm>
            <a:off x="8610600" y="6356350"/>
            <a:ext cx="2743200" cy="365125"/>
          </a:xfrm>
        </p:spPr>
        <p:txBody>
          <a:bodyPr/>
          <a:lstStyle>
            <a:lvl1pPr>
              <a:defRPr>
                <a:solidFill>
                  <a:srgbClr val="C0D1C7"/>
                </a:solidFill>
              </a:defRPr>
            </a:lvl1pPr>
          </a:lstStyle>
          <a:p>
            <a:fld id="{C98669C2-835B-4B64-B159-3B4215502772}" type="slidenum">
              <a:rPr lang="lv-LV" smtClean="0"/>
              <a:pPr/>
              <a:t>‹#›</a:t>
            </a:fld>
            <a:endParaRPr lang="lv-LV"/>
          </a:p>
        </p:txBody>
      </p:sp>
    </p:spTree>
    <p:extLst>
      <p:ext uri="{BB962C8B-B14F-4D97-AF65-F5344CB8AC3E}">
        <p14:creationId xmlns:p14="http://schemas.microsoft.com/office/powerpoint/2010/main" val="158545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rgbClr val="137278"/>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A071300-951E-D701-6447-5754E5FD047B}"/>
              </a:ext>
            </a:extLst>
          </p:cNvPr>
          <p:cNvPicPr>
            <a:picLocks noChangeAspect="1"/>
          </p:cNvPicPr>
          <p:nvPr userDrawn="1"/>
        </p:nvPicPr>
        <p:blipFill>
          <a:blip r:embed="rId2"/>
          <a:stretch>
            <a:fillRect/>
          </a:stretch>
        </p:blipFill>
        <p:spPr>
          <a:xfrm>
            <a:off x="5940663" y="2732175"/>
            <a:ext cx="5041661" cy="4125825"/>
          </a:xfrm>
          <a:prstGeom prst="rect">
            <a:avLst/>
          </a:prstGeom>
        </p:spPr>
      </p:pic>
      <p:pic>
        <p:nvPicPr>
          <p:cNvPr id="10" name="Picture 9">
            <a:extLst>
              <a:ext uri="{FF2B5EF4-FFF2-40B4-BE49-F238E27FC236}">
                <a16:creationId xmlns:a16="http://schemas.microsoft.com/office/drawing/2014/main" id="{E3156CE8-11A3-E820-5D18-CE9A59F084C2}"/>
              </a:ext>
            </a:extLst>
          </p:cNvPr>
          <p:cNvPicPr>
            <a:picLocks noChangeAspect="1"/>
          </p:cNvPicPr>
          <p:nvPr userDrawn="1"/>
        </p:nvPicPr>
        <p:blipFill>
          <a:blip r:embed="rId3"/>
          <a:stretch>
            <a:fillRect/>
          </a:stretch>
        </p:blipFill>
        <p:spPr>
          <a:xfrm>
            <a:off x="457200" y="1"/>
            <a:ext cx="2505075" cy="1249672"/>
          </a:xfrm>
          <a:prstGeom prst="rect">
            <a:avLst/>
          </a:prstGeom>
        </p:spPr>
      </p:pic>
      <p:sp>
        <p:nvSpPr>
          <p:cNvPr id="2" name="Title 1">
            <a:extLst>
              <a:ext uri="{FF2B5EF4-FFF2-40B4-BE49-F238E27FC236}">
                <a16:creationId xmlns:a16="http://schemas.microsoft.com/office/drawing/2014/main" id="{B6837AE0-FDDE-964C-F61D-286B55F84050}"/>
              </a:ext>
            </a:extLst>
          </p:cNvPr>
          <p:cNvSpPr>
            <a:spLocks noGrp="1"/>
          </p:cNvSpPr>
          <p:nvPr>
            <p:ph type="title" hasCustomPrompt="1"/>
          </p:nvPr>
        </p:nvSpPr>
        <p:spPr>
          <a:xfrm>
            <a:off x="838200" y="644434"/>
            <a:ext cx="10515600" cy="1046254"/>
          </a:xfrm>
        </p:spPr>
        <p:txBody>
          <a:bodyPr>
            <a:normAutofit/>
          </a:bodyPr>
          <a:lstStyle>
            <a:lvl1pPr>
              <a:defRPr sz="2800">
                <a:solidFill>
                  <a:schemeClr val="bg1"/>
                </a:solidFill>
              </a:defRPr>
            </a:lvl1pPr>
          </a:lstStyle>
          <a:p>
            <a:r>
              <a:rPr lang="en-US"/>
              <a:t>CLICK TO EDIT MASTER TITLE STYLE</a:t>
            </a:r>
            <a:endParaRPr lang="lv-LV"/>
          </a:p>
        </p:txBody>
      </p:sp>
      <p:sp>
        <p:nvSpPr>
          <p:cNvPr id="3" name="Content Placeholder 2">
            <a:extLst>
              <a:ext uri="{FF2B5EF4-FFF2-40B4-BE49-F238E27FC236}">
                <a16:creationId xmlns:a16="http://schemas.microsoft.com/office/drawing/2014/main" id="{86E3565E-EAA1-044D-91AB-1C3026BF1D14}"/>
              </a:ext>
            </a:extLst>
          </p:cNvPr>
          <p:cNvSpPr>
            <a:spLocks noGrp="1"/>
          </p:cNvSpPr>
          <p:nvPr>
            <p:ph idx="1"/>
          </p:nvPr>
        </p:nvSpPr>
        <p:spPr>
          <a:xfrm>
            <a:off x="838200" y="1825625"/>
            <a:ext cx="10515600" cy="4096204"/>
          </a:xfrm>
        </p:spPr>
        <p:txBody>
          <a:bodyPr>
            <a:normAutofit/>
          </a:bodyPr>
          <a:lstStyle>
            <a:lvl1pPr>
              <a:buClr>
                <a:srgbClr val="C0D1C7"/>
              </a:buClr>
              <a:defRPr sz="2000">
                <a:solidFill>
                  <a:schemeClr val="bg1"/>
                </a:solidFill>
              </a:defRPr>
            </a:lvl1pPr>
            <a:lvl2pPr>
              <a:buClr>
                <a:srgbClr val="C0D1C7"/>
              </a:buClr>
              <a:defRPr sz="1800">
                <a:solidFill>
                  <a:schemeClr val="bg1"/>
                </a:solidFill>
              </a:defRPr>
            </a:lvl2pPr>
            <a:lvl3pPr>
              <a:buClr>
                <a:srgbClr val="C0D1C7"/>
              </a:buClr>
              <a:defRPr sz="1600">
                <a:solidFill>
                  <a:schemeClr val="bg1"/>
                </a:solidFill>
              </a:defRPr>
            </a:lvl3pPr>
            <a:lvl4pPr>
              <a:buClr>
                <a:srgbClr val="C0D1C7"/>
              </a:buClr>
              <a:defRPr sz="1400">
                <a:solidFill>
                  <a:schemeClr val="bg1"/>
                </a:solidFill>
              </a:defRPr>
            </a:lvl4pPr>
            <a:lvl5pPr>
              <a:buClr>
                <a:srgbClr val="C0D1C7"/>
              </a:buCl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Footer Placeholder 4">
            <a:extLst>
              <a:ext uri="{FF2B5EF4-FFF2-40B4-BE49-F238E27FC236}">
                <a16:creationId xmlns:a16="http://schemas.microsoft.com/office/drawing/2014/main" id="{7A6D7A55-DD9A-3DB8-081B-D9887668F8A1}"/>
              </a:ext>
            </a:extLst>
          </p:cNvPr>
          <p:cNvSpPr>
            <a:spLocks noGrp="1"/>
          </p:cNvSpPr>
          <p:nvPr>
            <p:ph type="ftr" sz="quarter" idx="11"/>
          </p:nvPr>
        </p:nvSpPr>
        <p:spPr/>
        <p:txBody>
          <a:bodyPr/>
          <a:lstStyle>
            <a:lvl1pPr>
              <a:defRPr>
                <a:solidFill>
                  <a:schemeClr val="bg1"/>
                </a:solidFill>
              </a:defRPr>
            </a:lvl1pPr>
          </a:lstStyle>
          <a:p>
            <a:endParaRPr lang="lv-LV"/>
          </a:p>
        </p:txBody>
      </p:sp>
      <p:sp>
        <p:nvSpPr>
          <p:cNvPr id="6" name="Slide Number Placeholder 5">
            <a:extLst>
              <a:ext uri="{FF2B5EF4-FFF2-40B4-BE49-F238E27FC236}">
                <a16:creationId xmlns:a16="http://schemas.microsoft.com/office/drawing/2014/main" id="{DD7503CB-4A98-D971-F69F-FD716F02851E}"/>
              </a:ext>
            </a:extLst>
          </p:cNvPr>
          <p:cNvSpPr>
            <a:spLocks noGrp="1"/>
          </p:cNvSpPr>
          <p:nvPr>
            <p:ph type="sldNum" sz="quarter" idx="12"/>
          </p:nvPr>
        </p:nvSpPr>
        <p:spPr/>
        <p:txBody>
          <a:bodyPr/>
          <a:lstStyle>
            <a:lvl1pPr>
              <a:defRPr>
                <a:solidFill>
                  <a:schemeClr val="bg1"/>
                </a:solidFill>
              </a:defRPr>
            </a:lvl1pPr>
          </a:lstStyle>
          <a:p>
            <a:fld id="{C98669C2-835B-4B64-B159-3B4215502772}" type="slidenum">
              <a:rPr lang="lv-LV" smtClean="0"/>
              <a:pPr/>
              <a:t>‹#›</a:t>
            </a:fld>
            <a:endParaRPr lang="lv-LV"/>
          </a:p>
        </p:txBody>
      </p:sp>
      <p:pic>
        <p:nvPicPr>
          <p:cNvPr id="12" name="Picture 11">
            <a:extLst>
              <a:ext uri="{FF2B5EF4-FFF2-40B4-BE49-F238E27FC236}">
                <a16:creationId xmlns:a16="http://schemas.microsoft.com/office/drawing/2014/main" id="{A5C6C2C6-1611-A55D-4F89-D842C9771475}"/>
              </a:ext>
            </a:extLst>
          </p:cNvPr>
          <p:cNvPicPr>
            <a:picLocks noChangeAspect="1"/>
          </p:cNvPicPr>
          <p:nvPr userDrawn="1"/>
        </p:nvPicPr>
        <p:blipFill>
          <a:blip r:embed="rId4"/>
          <a:stretch>
            <a:fillRect/>
          </a:stretch>
        </p:blipFill>
        <p:spPr>
          <a:xfrm>
            <a:off x="10958473" y="0"/>
            <a:ext cx="1233527" cy="976312"/>
          </a:xfrm>
          <a:prstGeom prst="rect">
            <a:avLst/>
          </a:prstGeom>
        </p:spPr>
      </p:pic>
    </p:spTree>
    <p:extLst>
      <p:ext uri="{BB962C8B-B14F-4D97-AF65-F5344CB8AC3E}">
        <p14:creationId xmlns:p14="http://schemas.microsoft.com/office/powerpoint/2010/main" val="161143757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229779-505C-0B98-74A2-667B0E2407CC}"/>
              </a:ext>
            </a:extLst>
          </p:cNvPr>
          <p:cNvSpPr>
            <a:spLocks noGrp="1"/>
          </p:cNvSpPr>
          <p:nvPr>
            <p:ph type="title"/>
          </p:nvPr>
        </p:nvSpPr>
        <p:spPr>
          <a:xfrm>
            <a:off x="838200" y="644434"/>
            <a:ext cx="10515600" cy="1046254"/>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a:extLst>
              <a:ext uri="{FF2B5EF4-FFF2-40B4-BE49-F238E27FC236}">
                <a16:creationId xmlns:a16="http://schemas.microsoft.com/office/drawing/2014/main" id="{828C3E3C-811F-2001-105B-70AA491A02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Footer Placeholder 4">
            <a:extLst>
              <a:ext uri="{FF2B5EF4-FFF2-40B4-BE49-F238E27FC236}">
                <a16:creationId xmlns:a16="http://schemas.microsoft.com/office/drawing/2014/main" id="{D0559116-CECC-8EB4-1019-1BAFFF74DFFF}"/>
              </a:ext>
            </a:extLst>
          </p:cNvPr>
          <p:cNvSpPr>
            <a:spLocks noGrp="1"/>
          </p:cNvSpPr>
          <p:nvPr>
            <p:ph type="ftr" sz="quarter" idx="3"/>
          </p:nvPr>
        </p:nvSpPr>
        <p:spPr>
          <a:xfrm>
            <a:off x="838200" y="6356350"/>
            <a:ext cx="4114800" cy="365125"/>
          </a:xfrm>
          <a:prstGeom prst="rect">
            <a:avLst/>
          </a:prstGeom>
        </p:spPr>
        <p:txBody>
          <a:bodyPr vert="horz" lIns="91440" tIns="45720" rIns="91440" bIns="45720" rtlCol="0" anchor="ctr"/>
          <a:lstStyle>
            <a:lvl1pPr algn="l">
              <a:defRPr sz="1200">
                <a:solidFill>
                  <a:srgbClr val="C0D1C7"/>
                </a:solidFill>
                <a:latin typeface="Arial" panose="020B0604020202020204" pitchFamily="34" charset="0"/>
                <a:cs typeface="Arial" panose="020B0604020202020204" pitchFamily="34" charset="0"/>
              </a:defRPr>
            </a:lvl1pPr>
          </a:lstStyle>
          <a:p>
            <a:endParaRPr lang="lv-LV"/>
          </a:p>
        </p:txBody>
      </p:sp>
      <p:sp>
        <p:nvSpPr>
          <p:cNvPr id="6" name="Slide Number Placeholder 5">
            <a:extLst>
              <a:ext uri="{FF2B5EF4-FFF2-40B4-BE49-F238E27FC236}">
                <a16:creationId xmlns:a16="http://schemas.microsoft.com/office/drawing/2014/main" id="{A728C395-C51C-87EE-3B4D-E0B915553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C0D1C7"/>
                </a:solidFill>
                <a:latin typeface="Arial" panose="020B0604020202020204" pitchFamily="34" charset="0"/>
                <a:cs typeface="Arial" panose="020B0604020202020204" pitchFamily="34" charset="0"/>
              </a:defRPr>
            </a:lvl1pPr>
          </a:lstStyle>
          <a:p>
            <a:fld id="{C98669C2-835B-4B64-B159-3B4215502772}" type="slidenum">
              <a:rPr lang="lv-LV" smtClean="0"/>
              <a:pPr/>
              <a:t>‹#›</a:t>
            </a:fld>
            <a:endParaRPr lang="lv-LV"/>
          </a:p>
        </p:txBody>
      </p:sp>
    </p:spTree>
    <p:extLst>
      <p:ext uri="{BB962C8B-B14F-4D97-AF65-F5344CB8AC3E}">
        <p14:creationId xmlns:p14="http://schemas.microsoft.com/office/powerpoint/2010/main" val="2603304762"/>
      </p:ext>
    </p:extLst>
  </p:cSld>
  <p:clrMap bg1="lt1" tx1="dk1" bg2="lt2" tx2="dk2" accent1="accent1" accent2="accent2" accent3="accent3" accent4="accent4" accent5="accent5" accent6="accent6" hlink="hlink" folHlink="folHlink"/>
  <p:sldLayoutIdLst>
    <p:sldLayoutId id="2147483666" r:id="rId1"/>
    <p:sldLayoutId id="2147483710" r:id="rId2"/>
    <p:sldLayoutId id="2147483711" r:id="rId3"/>
    <p:sldLayoutId id="2147483677" r:id="rId4"/>
    <p:sldLayoutId id="2147483674" r:id="rId5"/>
    <p:sldLayoutId id="2147483712" r:id="rId6"/>
    <p:sldLayoutId id="2147483685" r:id="rId7"/>
    <p:sldLayoutId id="2147483713" r:id="rId8"/>
    <p:sldLayoutId id="2147483661" r:id="rId9"/>
    <p:sldLayoutId id="2147483704" r:id="rId10"/>
    <p:sldLayoutId id="2147483697" r:id="rId11"/>
    <p:sldLayoutId id="2147483705" r:id="rId12"/>
    <p:sldLayoutId id="2147483698" r:id="rId13"/>
    <p:sldLayoutId id="2147483706" r:id="rId14"/>
    <p:sldLayoutId id="2147483699" r:id="rId15"/>
    <p:sldLayoutId id="2147483707" r:id="rId16"/>
    <p:sldLayoutId id="2147483695" r:id="rId17"/>
    <p:sldLayoutId id="2147483709" r:id="rId18"/>
    <p:sldLayoutId id="2147483708" r:id="rId19"/>
    <p:sldLayoutId id="2147483672" r:id="rId20"/>
    <p:sldLayoutId id="2147483701" r:id="rId21"/>
    <p:sldLayoutId id="2147483700" r:id="rId22"/>
    <p:sldLayoutId id="2147483660" r:id="rId23"/>
    <p:sldLayoutId id="2147483678" r:id="rId24"/>
    <p:sldLayoutId id="2147483702" r:id="rId25"/>
    <p:sldLayoutId id="2147483679" r:id="rId26"/>
    <p:sldLayoutId id="2147483703" r:id="rId27"/>
    <p:sldLayoutId id="2147483663" r:id="rId28"/>
    <p:sldLayoutId id="2147483719" r:id="rId29"/>
    <p:sldLayoutId id="2147483665" r:id="rId30"/>
    <p:sldLayoutId id="2147483714" r:id="rId31"/>
    <p:sldLayoutId id="2147483682" r:id="rId32"/>
    <p:sldLayoutId id="2147483715" r:id="rId33"/>
    <p:sldLayoutId id="2147483683" r:id="rId34"/>
    <p:sldLayoutId id="2147483716" r:id="rId35"/>
    <p:sldLayoutId id="2147483684" r:id="rId36"/>
    <p:sldLayoutId id="2147483717" r:id="rId37"/>
    <p:sldLayoutId id="2147483664" r:id="rId38"/>
    <p:sldLayoutId id="2147483718" r:id="rId39"/>
    <p:sldLayoutId id="2147483652" r:id="rId40"/>
    <p:sldLayoutId id="2147483653" r:id="rId41"/>
    <p:sldLayoutId id="2147483654" r:id="rId42"/>
  </p:sldLayoutIdLst>
  <p:hf sldNum="0" hdr="0" ftr="0" dt="0"/>
  <p:txStyles>
    <p:titleStyle>
      <a:lvl1pPr algn="l" defTabSz="914400" rtl="0" eaLnBrk="1" latinLnBrk="0" hangingPunct="1">
        <a:lnSpc>
          <a:spcPct val="100000"/>
        </a:lnSpc>
        <a:spcBef>
          <a:spcPct val="0"/>
        </a:spcBef>
        <a:buNone/>
        <a:defRPr sz="2800" b="1" kern="1200">
          <a:solidFill>
            <a:srgbClr val="13727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rgbClr val="D3E458"/>
        </a:buClr>
        <a:buFont typeface="Arial" panose="020B0604020202020204" pitchFamily="34" charset="0"/>
        <a:buChar char="•"/>
        <a:defRPr sz="2000" kern="1200">
          <a:solidFill>
            <a:srgbClr val="0B454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D3E458"/>
        </a:buClr>
        <a:buFont typeface="Arial" panose="020B0604020202020204" pitchFamily="34" charset="0"/>
        <a:buChar char="•"/>
        <a:defRPr sz="1800" kern="1200">
          <a:solidFill>
            <a:srgbClr val="0B454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D3E458"/>
        </a:buClr>
        <a:buFont typeface="Arial" panose="020B0604020202020204" pitchFamily="34" charset="0"/>
        <a:buChar char="•"/>
        <a:defRPr sz="1600" kern="1200">
          <a:solidFill>
            <a:srgbClr val="0B454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D3E458"/>
        </a:buClr>
        <a:buFont typeface="Arial" panose="020B0604020202020204" pitchFamily="34" charset="0"/>
        <a:buChar char="•"/>
        <a:defRPr sz="1400" kern="1200">
          <a:solidFill>
            <a:srgbClr val="0B454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D3E458"/>
        </a:buClr>
        <a:buFont typeface="Arial" panose="020B0604020202020204" pitchFamily="34" charset="0"/>
        <a:buChar char="•"/>
        <a:defRPr sz="1400" kern="1200">
          <a:solidFill>
            <a:srgbClr val="0B454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a:extLst>
            <a:ext uri="{FF2B5EF4-FFF2-40B4-BE49-F238E27FC236}">
              <a16:creationId xmlns:a16="http://schemas.microsoft.com/office/drawing/2014/main" id="{65094D0A-E0A5-469D-FBA8-ED763AB1B7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4BC5CB-7CD4-3C94-10E6-FAE44F9B116D}"/>
              </a:ext>
            </a:extLst>
          </p:cNvPr>
          <p:cNvSpPr>
            <a:spLocks noGrp="1"/>
          </p:cNvSpPr>
          <p:nvPr>
            <p:ph type="ctrTitle"/>
          </p:nvPr>
        </p:nvSpPr>
        <p:spPr/>
        <p:txBody>
          <a:bodyPr>
            <a:normAutofit/>
          </a:bodyPr>
          <a:lstStyle/>
          <a:p>
            <a:r>
              <a:rPr lang="lv-LV" sz="3200">
                <a:solidFill>
                  <a:schemeClr val="bg1">
                    <a:lumMod val="95000"/>
                  </a:schemeClr>
                </a:solidFill>
                <a:latin typeface="Microsoft Sans Serif"/>
                <a:ea typeface="Microsoft Sans Serif"/>
                <a:cs typeface="Times New Roman"/>
              </a:rPr>
              <a:t>Ceļā uz konstruktīvu </a:t>
            </a:r>
            <a:r>
              <a:rPr lang="lv-LV" sz="3200" err="1">
                <a:solidFill>
                  <a:schemeClr val="bg1">
                    <a:lumMod val="95000"/>
                  </a:schemeClr>
                </a:solidFill>
                <a:latin typeface="Microsoft Sans Serif"/>
                <a:ea typeface="Microsoft Sans Serif"/>
                <a:cs typeface="Times New Roman"/>
              </a:rPr>
              <a:t>interakciju</a:t>
            </a:r>
            <a:r>
              <a:rPr lang="lv-LV" sz="3200">
                <a:solidFill>
                  <a:schemeClr val="bg1">
                    <a:lumMod val="95000"/>
                  </a:schemeClr>
                </a:solidFill>
                <a:latin typeface="Microsoft Sans Serif"/>
                <a:ea typeface="Microsoft Sans Serif"/>
                <a:cs typeface="Times New Roman"/>
              </a:rPr>
              <a:t> laikmetīgajā mākslā: mākslinieku un  kuratoru prakses un pieredzes  </a:t>
            </a:r>
            <a:r>
              <a:rPr lang="lv-LV" sz="2400">
                <a:solidFill>
                  <a:schemeClr val="bg1">
                    <a:lumMod val="95000"/>
                  </a:schemeClr>
                </a:solidFill>
                <a:latin typeface="Microsoft Sans Serif"/>
                <a:ea typeface="Microsoft Sans Serif"/>
                <a:cs typeface="Times New Roman"/>
              </a:rPr>
              <a:t>  </a:t>
            </a:r>
            <a:endParaRPr lang="lv-LV" sz="2400" b="0">
              <a:solidFill>
                <a:schemeClr val="bg1">
                  <a:lumMod val="95000"/>
                </a:schemeClr>
              </a:solidFill>
              <a:latin typeface="Microsoft Sans Serif"/>
              <a:ea typeface="Microsoft Sans Serif"/>
              <a:cs typeface="Times New Roman"/>
            </a:endParaRPr>
          </a:p>
        </p:txBody>
      </p:sp>
      <p:sp>
        <p:nvSpPr>
          <p:cNvPr id="3" name="Subtitle 2">
            <a:extLst>
              <a:ext uri="{FF2B5EF4-FFF2-40B4-BE49-F238E27FC236}">
                <a16:creationId xmlns:a16="http://schemas.microsoft.com/office/drawing/2014/main" id="{6D837B2E-CA72-02C2-9789-3F14D915D771}"/>
              </a:ext>
            </a:extLst>
          </p:cNvPr>
          <p:cNvSpPr>
            <a:spLocks noGrp="1"/>
          </p:cNvSpPr>
          <p:nvPr>
            <p:ph type="subTitle" idx="1"/>
          </p:nvPr>
        </p:nvSpPr>
        <p:spPr>
          <a:xfrm>
            <a:off x="3889744" y="5190257"/>
            <a:ext cx="6778256" cy="851263"/>
          </a:xfrm>
        </p:spPr>
        <p:txBody>
          <a:bodyPr vert="horz" lIns="91440" tIns="45720" rIns="91440" bIns="45720" rtlCol="0" anchor="ctr">
            <a:noAutofit/>
          </a:bodyPr>
          <a:lstStyle/>
          <a:p>
            <a:pPr algn="just"/>
            <a:endParaRPr lang="lv-LV" sz="900">
              <a:latin typeface="Times New Roman"/>
              <a:cs typeface="Times New Roman"/>
            </a:endParaRPr>
          </a:p>
          <a:p>
            <a:pPr algn="just"/>
            <a:endParaRPr lang="lv-LV" sz="2000">
              <a:latin typeface="Microsoft Sans Serif"/>
              <a:ea typeface="Microsoft Sans Serif"/>
              <a:cs typeface="Times New Roman"/>
            </a:endParaRPr>
          </a:p>
          <a:p>
            <a:pPr algn="just"/>
            <a:r>
              <a:rPr lang="lv-LV">
                <a:latin typeface="Microsoft Sans Serif"/>
                <a:ea typeface="Microsoft Sans Serif"/>
                <a:cs typeface="Times New Roman"/>
              </a:rPr>
              <a:t>        </a:t>
            </a:r>
            <a:r>
              <a:rPr lang="lv-LV">
                <a:solidFill>
                  <a:schemeClr val="accent1">
                    <a:lumMod val="49000"/>
                  </a:schemeClr>
                </a:solidFill>
                <a:latin typeface="Microsoft Sans Serif"/>
                <a:ea typeface="Microsoft Sans Serif"/>
                <a:cs typeface="Times New Roman"/>
              </a:rPr>
              <a:t> </a:t>
            </a:r>
            <a:r>
              <a:rPr lang="lv-LV">
                <a:solidFill>
                  <a:schemeClr val="bg1">
                    <a:lumMod val="85000"/>
                  </a:schemeClr>
                </a:solidFill>
                <a:latin typeface="Microsoft Sans Serif"/>
                <a:ea typeface="Microsoft Sans Serif"/>
                <a:cs typeface="Times New Roman"/>
              </a:rPr>
              <a:t>   doc., </a:t>
            </a:r>
            <a:r>
              <a:rPr lang="lv-LV" err="1">
                <a:solidFill>
                  <a:schemeClr val="bg1">
                    <a:lumMod val="85000"/>
                  </a:schemeClr>
                </a:solidFill>
                <a:latin typeface="Microsoft Sans Serif"/>
                <a:ea typeface="Microsoft Sans Serif"/>
                <a:cs typeface="Times New Roman"/>
              </a:rPr>
              <a:t>mag.art</a:t>
            </a:r>
            <a:r>
              <a:rPr lang="lv-LV">
                <a:solidFill>
                  <a:schemeClr val="bg1">
                    <a:lumMod val="85000"/>
                  </a:schemeClr>
                </a:solidFill>
                <a:latin typeface="Microsoft Sans Serif"/>
                <a:ea typeface="Microsoft Sans Serif"/>
                <a:cs typeface="Times New Roman"/>
              </a:rPr>
              <a:t> Zane </a:t>
            </a:r>
            <a:r>
              <a:rPr lang="lv-LV" err="1">
                <a:solidFill>
                  <a:schemeClr val="bg1">
                    <a:lumMod val="85000"/>
                  </a:schemeClr>
                </a:solidFill>
                <a:latin typeface="Microsoft Sans Serif"/>
                <a:ea typeface="Microsoft Sans Serif"/>
                <a:cs typeface="Times New Roman"/>
              </a:rPr>
              <a:t>Grigoroviča</a:t>
            </a:r>
            <a:endParaRPr lang="lv-LV">
              <a:solidFill>
                <a:schemeClr val="bg1">
                  <a:lumMod val="85000"/>
                </a:schemeClr>
              </a:solidFill>
              <a:latin typeface="Microsoft Sans Serif"/>
              <a:ea typeface="Microsoft Sans Serif"/>
              <a:cs typeface="Times New Roman"/>
            </a:endParaRPr>
          </a:p>
          <a:p>
            <a:pPr algn="just"/>
            <a:r>
              <a:rPr lang="lv-LV">
                <a:solidFill>
                  <a:schemeClr val="bg1">
                    <a:lumMod val="85000"/>
                  </a:schemeClr>
                </a:solidFill>
                <a:latin typeface="Microsoft Sans Serif"/>
                <a:ea typeface="Microsoft Sans Serif"/>
                <a:cs typeface="Times New Roman"/>
              </a:rPr>
              <a:t>Elizabete Granta, Anete Liepiņa, Elīza Anna Ozola</a:t>
            </a:r>
          </a:p>
          <a:p>
            <a:pPr algn="just"/>
            <a:endParaRPr lang="lv-LV">
              <a:solidFill>
                <a:schemeClr val="bg1">
                  <a:lumMod val="85000"/>
                </a:schemeClr>
              </a:solidFill>
              <a:latin typeface="Microsoft Sans Serif"/>
              <a:ea typeface="Microsoft Sans Serif"/>
              <a:cs typeface="Times New Roman"/>
            </a:endParaRPr>
          </a:p>
          <a:p>
            <a:pPr algn="just"/>
            <a:r>
              <a:rPr lang="lv-LV">
                <a:solidFill>
                  <a:schemeClr val="bg1">
                    <a:lumMod val="85000"/>
                  </a:schemeClr>
                </a:solidFill>
                <a:latin typeface="Microsoft Sans Serif"/>
                <a:ea typeface="Microsoft Sans Serif"/>
                <a:cs typeface="Times New Roman"/>
              </a:rPr>
              <a:t>                             LKA</a:t>
            </a:r>
          </a:p>
          <a:p>
            <a:pPr algn="just"/>
            <a:endParaRPr lang="lv-LV" sz="900">
              <a:latin typeface="Times New Roman"/>
              <a:cs typeface="Times New Roman"/>
            </a:endParaRPr>
          </a:p>
          <a:p>
            <a:pPr>
              <a:spcBef>
                <a:spcPts val="0"/>
              </a:spcBef>
            </a:pPr>
            <a:endParaRPr lang="lv-LV" b="1"/>
          </a:p>
        </p:txBody>
      </p:sp>
      <p:pic>
        <p:nvPicPr>
          <p:cNvPr id="5" name="Picture 4">
            <a:extLst>
              <a:ext uri="{FF2B5EF4-FFF2-40B4-BE49-F238E27FC236}">
                <a16:creationId xmlns:a16="http://schemas.microsoft.com/office/drawing/2014/main" id="{9F80E278-64A9-D9F2-F81E-34CE44FD658D}"/>
              </a:ext>
            </a:extLst>
          </p:cNvPr>
          <p:cNvPicPr>
            <a:picLocks noChangeAspect="1"/>
          </p:cNvPicPr>
          <p:nvPr/>
        </p:nvPicPr>
        <p:blipFill>
          <a:blip r:embed="rId2"/>
          <a:stretch>
            <a:fillRect/>
          </a:stretch>
        </p:blipFill>
        <p:spPr>
          <a:xfrm>
            <a:off x="5242657" y="706014"/>
            <a:ext cx="1706400" cy="1818971"/>
          </a:xfrm>
          <a:prstGeom prst="rect">
            <a:avLst/>
          </a:prstGeom>
        </p:spPr>
      </p:pic>
    </p:spTree>
    <p:extLst>
      <p:ext uri="{BB962C8B-B14F-4D97-AF65-F5344CB8AC3E}">
        <p14:creationId xmlns:p14="http://schemas.microsoft.com/office/powerpoint/2010/main" val="18029672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AA872CC1-B8AE-189A-3091-9B8FEF337DB8}"/>
              </a:ext>
            </a:extLst>
          </p:cNvPr>
          <p:cNvSpPr>
            <a:spLocks noGrp="1"/>
          </p:cNvSpPr>
          <p:nvPr>
            <p:ph type="title"/>
          </p:nvPr>
        </p:nvSpPr>
        <p:spPr/>
        <p:txBody>
          <a:bodyPr/>
          <a:lstStyle/>
          <a:p>
            <a:r>
              <a:rPr lang="lv-LV">
                <a:solidFill>
                  <a:schemeClr val="accent1">
                    <a:lumMod val="49000"/>
                  </a:schemeClr>
                </a:solidFill>
                <a:latin typeface="Arial"/>
                <a:cs typeface="Arial"/>
              </a:rPr>
              <a:t>Satura pieejamība</a:t>
            </a:r>
            <a:endParaRPr lang="lv-LV">
              <a:solidFill>
                <a:schemeClr val="accent1">
                  <a:lumMod val="49000"/>
                </a:schemeClr>
              </a:solidFill>
            </a:endParaRPr>
          </a:p>
        </p:txBody>
      </p:sp>
      <p:sp>
        <p:nvSpPr>
          <p:cNvPr id="3" name="Satura vietturis 2">
            <a:extLst>
              <a:ext uri="{FF2B5EF4-FFF2-40B4-BE49-F238E27FC236}">
                <a16:creationId xmlns:a16="http://schemas.microsoft.com/office/drawing/2014/main" id="{91953C82-C850-6CC3-3944-9D53195DF7A9}"/>
              </a:ext>
            </a:extLst>
          </p:cNvPr>
          <p:cNvSpPr>
            <a:spLocks noGrp="1"/>
          </p:cNvSpPr>
          <p:nvPr>
            <p:ph idx="1"/>
          </p:nvPr>
        </p:nvSpPr>
        <p:spPr/>
        <p:txBody>
          <a:bodyPr vert="horz" lIns="91440" tIns="45720" rIns="91440" bIns="45720" rtlCol="0" anchor="t">
            <a:normAutofit/>
          </a:bodyPr>
          <a:lstStyle/>
          <a:p>
            <a:pPr marL="0" indent="0" algn="ctr">
              <a:buNone/>
            </a:pPr>
            <a:r>
              <a:rPr lang="lv-LV" sz="2400" b="1">
                <a:solidFill>
                  <a:schemeClr val="accent1">
                    <a:lumMod val="49000"/>
                  </a:schemeClr>
                </a:solidFill>
                <a:latin typeface="Arial"/>
                <a:cs typeface="Arial"/>
              </a:rPr>
              <a:t>Paskaidrojošie teksti un vieglā valoda</a:t>
            </a:r>
            <a:endParaRPr lang="lv-LV">
              <a:solidFill>
                <a:schemeClr val="accent1">
                  <a:lumMod val="49000"/>
                </a:schemeClr>
              </a:solidFill>
            </a:endParaRPr>
          </a:p>
          <a:p>
            <a:endParaRPr lang="lv-LV" sz="2800" u="sng">
              <a:solidFill>
                <a:schemeClr val="accent1">
                  <a:lumMod val="49000"/>
                </a:schemeClr>
              </a:solidFill>
            </a:endParaRPr>
          </a:p>
          <a:p>
            <a:pPr marL="0" indent="0">
              <a:buNone/>
            </a:pPr>
            <a:r>
              <a:rPr lang="lv-LV" sz="2300" b="1">
                <a:solidFill>
                  <a:schemeClr val="accent1">
                    <a:lumMod val="49000"/>
                  </a:schemeClr>
                </a:solidFill>
                <a:latin typeface="Arial"/>
                <a:cs typeface="Arial"/>
              </a:rPr>
              <a:t>17.6.</a:t>
            </a:r>
            <a:r>
              <a:rPr lang="lv-LV" sz="2300">
                <a:solidFill>
                  <a:schemeClr val="accent1">
                    <a:lumMod val="49000"/>
                  </a:schemeClr>
                </a:solidFill>
                <a:latin typeface="Arial"/>
                <a:cs typeface="Arial"/>
              </a:rPr>
              <a:t> </a:t>
            </a:r>
            <a:r>
              <a:rPr lang="lv-LV" sz="2300" i="1">
                <a:solidFill>
                  <a:schemeClr val="accent1">
                    <a:lumMod val="49000"/>
                  </a:schemeClr>
                </a:solidFill>
                <a:latin typeface="Arial"/>
                <a:cs typeface="Arial"/>
              </a:rPr>
              <a:t>Es domāju, ka svarīgi, ka pats tas princips ir – ja jebkurš, kurš pienāks, tu vari viņam izskaidrot - skolnieks, pensionārs, vienalga.</a:t>
            </a:r>
          </a:p>
          <a:p>
            <a:endParaRPr lang="lv-LV" sz="2300" i="1">
              <a:solidFill>
                <a:schemeClr val="accent1">
                  <a:lumMod val="49000"/>
                </a:schemeClr>
              </a:solidFill>
              <a:latin typeface="Arial"/>
              <a:cs typeface="Arial"/>
            </a:endParaRPr>
          </a:p>
          <a:p>
            <a:pPr marL="0" indent="0">
              <a:buNone/>
            </a:pPr>
            <a:r>
              <a:rPr lang="lv-LV" sz="2300" b="1">
                <a:solidFill>
                  <a:schemeClr val="accent1">
                    <a:lumMod val="49000"/>
                  </a:schemeClr>
                </a:solidFill>
                <a:latin typeface="Arial"/>
                <a:cs typeface="Arial"/>
              </a:rPr>
              <a:t>9.5.</a:t>
            </a:r>
            <a:r>
              <a:rPr lang="lv-LV" sz="2300" b="1" i="1">
                <a:solidFill>
                  <a:schemeClr val="accent1">
                    <a:lumMod val="49000"/>
                  </a:schemeClr>
                </a:solidFill>
                <a:latin typeface="Arial"/>
                <a:cs typeface="Arial"/>
              </a:rPr>
              <a:t> </a:t>
            </a:r>
            <a:r>
              <a:rPr lang="lv-LV" sz="2300" i="1">
                <a:solidFill>
                  <a:schemeClr val="accent1">
                    <a:lumMod val="49000"/>
                  </a:schemeClr>
                </a:solidFill>
                <a:latin typeface="Arial"/>
                <a:cs typeface="Arial"/>
              </a:rPr>
              <a:t>Darbs netiek skaidrots, un, ja tiek skaidrots, tad tiek skaidrots garos, nesaprotamos tekstu salikumos. Tiek skaidrots gari, nesaprotami un uz spīdīga plotera, pustumsā, kur tev ir jāstāv kaut kādā konkrētā leņķī, lai vispār kaut ko salasītu. Tā acu piepūle ir tik liela.</a:t>
            </a:r>
            <a:endParaRPr lang="lv-LV" sz="2300" i="1">
              <a:solidFill>
                <a:schemeClr val="accent1">
                  <a:lumMod val="49000"/>
                </a:schemeClr>
              </a:solidFill>
            </a:endParaRPr>
          </a:p>
        </p:txBody>
      </p:sp>
    </p:spTree>
    <p:extLst>
      <p:ext uri="{BB962C8B-B14F-4D97-AF65-F5344CB8AC3E}">
        <p14:creationId xmlns:p14="http://schemas.microsoft.com/office/powerpoint/2010/main" val="3436497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B0208CEA-45EC-D955-C469-F326ECD25096}"/>
              </a:ext>
            </a:extLst>
          </p:cNvPr>
          <p:cNvSpPr>
            <a:spLocks noGrp="1"/>
          </p:cNvSpPr>
          <p:nvPr>
            <p:ph type="ctrTitle"/>
          </p:nvPr>
        </p:nvSpPr>
        <p:spPr>
          <a:xfrm>
            <a:off x="1524000" y="2540483"/>
            <a:ext cx="9144000" cy="1773419"/>
          </a:xfrm>
        </p:spPr>
        <p:txBody>
          <a:bodyPr>
            <a:normAutofit/>
          </a:bodyPr>
          <a:lstStyle/>
          <a:p>
            <a:r>
              <a:rPr lang="lv-LV" sz="3200">
                <a:solidFill>
                  <a:schemeClr val="accent1">
                    <a:lumMod val="49000"/>
                  </a:schemeClr>
                </a:solidFill>
                <a:latin typeface="Arial"/>
                <a:cs typeface="Arial"/>
              </a:rPr>
              <a:t>Fiziskā pieejamība</a:t>
            </a:r>
            <a:endParaRPr lang="lv-LV" sz="3200">
              <a:solidFill>
                <a:schemeClr val="accent1">
                  <a:lumMod val="49000"/>
                </a:schemeClr>
              </a:solidFill>
            </a:endParaRPr>
          </a:p>
        </p:txBody>
      </p:sp>
    </p:spTree>
    <p:extLst>
      <p:ext uri="{BB962C8B-B14F-4D97-AF65-F5344CB8AC3E}">
        <p14:creationId xmlns:p14="http://schemas.microsoft.com/office/powerpoint/2010/main" val="4206817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AA872CC1-B8AE-189A-3091-9B8FEF337DB8}"/>
              </a:ext>
            </a:extLst>
          </p:cNvPr>
          <p:cNvSpPr>
            <a:spLocks noGrp="1"/>
          </p:cNvSpPr>
          <p:nvPr>
            <p:ph type="title"/>
          </p:nvPr>
        </p:nvSpPr>
        <p:spPr>
          <a:xfrm>
            <a:off x="663223" y="1005679"/>
            <a:ext cx="3747911" cy="1046254"/>
          </a:xfrm>
        </p:spPr>
        <p:txBody>
          <a:bodyPr/>
          <a:lstStyle/>
          <a:p>
            <a:r>
              <a:rPr lang="lv-LV">
                <a:solidFill>
                  <a:schemeClr val="accent1">
                    <a:lumMod val="49000"/>
                  </a:schemeClr>
                </a:solidFill>
                <a:latin typeface="Arial"/>
                <a:cs typeface="Arial"/>
              </a:rPr>
              <a:t>Fiziskā pieejamība</a:t>
            </a:r>
            <a:endParaRPr lang="lv-LV">
              <a:solidFill>
                <a:schemeClr val="accent1">
                  <a:lumMod val="49000"/>
                </a:schemeClr>
              </a:solidFill>
            </a:endParaRPr>
          </a:p>
        </p:txBody>
      </p:sp>
      <p:sp>
        <p:nvSpPr>
          <p:cNvPr id="3" name="Satura vietturis 2">
            <a:extLst>
              <a:ext uri="{FF2B5EF4-FFF2-40B4-BE49-F238E27FC236}">
                <a16:creationId xmlns:a16="http://schemas.microsoft.com/office/drawing/2014/main" id="{91953C82-C850-6CC3-3944-9D53195DF7A9}"/>
              </a:ext>
            </a:extLst>
          </p:cNvPr>
          <p:cNvSpPr>
            <a:spLocks noGrp="1"/>
          </p:cNvSpPr>
          <p:nvPr>
            <p:ph idx="1"/>
          </p:nvPr>
        </p:nvSpPr>
        <p:spPr>
          <a:xfrm>
            <a:off x="663222" y="2057047"/>
            <a:ext cx="4453467" cy="4096204"/>
          </a:xfrm>
        </p:spPr>
        <p:txBody>
          <a:bodyPr vert="horz" lIns="91440" tIns="45720" rIns="91440" bIns="45720" rtlCol="0" anchor="t">
            <a:normAutofit/>
          </a:bodyPr>
          <a:lstStyle/>
          <a:p>
            <a:pPr marL="0" indent="0">
              <a:buNone/>
            </a:pPr>
            <a:r>
              <a:rPr lang="lv-LV" b="1">
                <a:solidFill>
                  <a:schemeClr val="accent1">
                    <a:lumMod val="49000"/>
                  </a:schemeClr>
                </a:solidFill>
                <a:latin typeface="Arial"/>
                <a:cs typeface="Arial"/>
              </a:rPr>
              <a:t>Skatīšanās dramaturģija</a:t>
            </a:r>
            <a:endParaRPr lang="lv-LV"/>
          </a:p>
          <a:p>
            <a:pPr marL="0" indent="0">
              <a:buNone/>
            </a:pPr>
            <a:r>
              <a:rPr lang="lv-LV" b="1">
                <a:solidFill>
                  <a:schemeClr val="accent1">
                    <a:lumMod val="49000"/>
                  </a:schemeClr>
                </a:solidFill>
                <a:latin typeface="Arial"/>
                <a:cs typeface="Times New Roman"/>
              </a:rPr>
              <a:t>1.3.</a:t>
            </a:r>
            <a:r>
              <a:rPr lang="lv-LV">
                <a:solidFill>
                  <a:schemeClr val="accent1">
                    <a:lumMod val="49000"/>
                  </a:schemeClr>
                </a:solidFill>
                <a:latin typeface="Arial"/>
                <a:cs typeface="Times New Roman"/>
              </a:rPr>
              <a:t> </a:t>
            </a:r>
            <a:r>
              <a:rPr lang="lv-LV" i="1">
                <a:solidFill>
                  <a:schemeClr val="accent1">
                    <a:lumMod val="49000"/>
                  </a:schemeClr>
                </a:solidFill>
                <a:latin typeface="Arial"/>
                <a:cs typeface="Times New Roman"/>
              </a:rPr>
              <a:t>"Būtībā.. skatītāju horeogrāfija ir tas, kā veidot viņa pieredzi. Un arī tomēr es esmu ieinteresēta, ko viņš ierauga pirmo, uz ko viņš skatās un pie kā viņš nonāk beigās. Un tā ir tāda arī vesela izstādes skatīšanās dramaturģija – kā skatītājs skatīsies." </a:t>
            </a:r>
          </a:p>
          <a:p>
            <a:pPr marL="342900" indent="-342900"/>
            <a:endParaRPr lang="lv-LV" sz="2400" i="1">
              <a:latin typeface="Arial"/>
              <a:cs typeface="Times New Roman"/>
            </a:endParaRPr>
          </a:p>
        </p:txBody>
      </p:sp>
      <p:pic>
        <p:nvPicPr>
          <p:cNvPr id="4" name="Attēls 3" descr="Satori | Saruna muzejā: Iekāres vārdā">
            <a:extLst>
              <a:ext uri="{FF2B5EF4-FFF2-40B4-BE49-F238E27FC236}">
                <a16:creationId xmlns:a16="http://schemas.microsoft.com/office/drawing/2014/main" id="{81B9E3B5-7656-279C-109A-D58E4267E3AE}"/>
              </a:ext>
            </a:extLst>
          </p:cNvPr>
          <p:cNvPicPr>
            <a:picLocks noChangeAspect="1"/>
          </p:cNvPicPr>
          <p:nvPr/>
        </p:nvPicPr>
        <p:blipFill>
          <a:blip r:embed="rId2"/>
          <a:srcRect r="9486" b="130"/>
          <a:stretch/>
        </p:blipFill>
        <p:spPr>
          <a:xfrm>
            <a:off x="5932311" y="1267498"/>
            <a:ext cx="5895793" cy="4328650"/>
          </a:xfrm>
          <a:prstGeom prst="rect">
            <a:avLst/>
          </a:prstGeom>
        </p:spPr>
      </p:pic>
      <p:sp>
        <p:nvSpPr>
          <p:cNvPr id="5" name="TextBox 4">
            <a:extLst>
              <a:ext uri="{FF2B5EF4-FFF2-40B4-BE49-F238E27FC236}">
                <a16:creationId xmlns:a16="http://schemas.microsoft.com/office/drawing/2014/main" id="{7E343372-6E78-15D5-C0F8-89AB5DD37D49}"/>
              </a:ext>
            </a:extLst>
          </p:cNvPr>
          <p:cNvSpPr txBox="1"/>
          <p:nvPr/>
        </p:nvSpPr>
        <p:spPr>
          <a:xfrm>
            <a:off x="5932311" y="5746043"/>
            <a:ext cx="6908799" cy="26161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lv-LV" sz="1100">
                <a:solidFill>
                  <a:schemeClr val="accent1">
                    <a:lumMod val="49000"/>
                  </a:schemeClr>
                </a:solidFill>
                <a:ea typeface="+mn-lt"/>
                <a:cs typeface="+mn-lt"/>
              </a:rPr>
              <a:t>Avots: https://satori.lv/event/saruna-muzeja-iekares-varda</a:t>
            </a:r>
          </a:p>
        </p:txBody>
      </p:sp>
    </p:spTree>
    <p:extLst>
      <p:ext uri="{BB962C8B-B14F-4D97-AF65-F5344CB8AC3E}">
        <p14:creationId xmlns:p14="http://schemas.microsoft.com/office/powerpoint/2010/main" val="4148768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AA872CC1-B8AE-189A-3091-9B8FEF337DB8}"/>
              </a:ext>
            </a:extLst>
          </p:cNvPr>
          <p:cNvSpPr>
            <a:spLocks noGrp="1"/>
          </p:cNvSpPr>
          <p:nvPr>
            <p:ph type="title"/>
          </p:nvPr>
        </p:nvSpPr>
        <p:spPr>
          <a:xfrm>
            <a:off x="838200" y="320434"/>
            <a:ext cx="10515600" cy="1046254"/>
          </a:xfrm>
        </p:spPr>
        <p:txBody>
          <a:bodyPr/>
          <a:lstStyle/>
          <a:p>
            <a:r>
              <a:rPr lang="lv-LV">
                <a:solidFill>
                  <a:schemeClr val="accent1">
                    <a:lumMod val="49000"/>
                  </a:schemeClr>
                </a:solidFill>
                <a:latin typeface="Arial"/>
                <a:cs typeface="Arial"/>
              </a:rPr>
              <a:t>Fiziskā pieejamība</a:t>
            </a:r>
            <a:endParaRPr lang="lv-LV">
              <a:solidFill>
                <a:schemeClr val="accent1">
                  <a:lumMod val="49000"/>
                </a:schemeClr>
              </a:solidFill>
            </a:endParaRPr>
          </a:p>
        </p:txBody>
      </p:sp>
      <p:sp>
        <p:nvSpPr>
          <p:cNvPr id="3" name="Satura vietturis 2">
            <a:extLst>
              <a:ext uri="{FF2B5EF4-FFF2-40B4-BE49-F238E27FC236}">
                <a16:creationId xmlns:a16="http://schemas.microsoft.com/office/drawing/2014/main" id="{91953C82-C850-6CC3-3944-9D53195DF7A9}"/>
              </a:ext>
            </a:extLst>
          </p:cNvPr>
          <p:cNvSpPr>
            <a:spLocks noGrp="1"/>
          </p:cNvSpPr>
          <p:nvPr>
            <p:ph idx="1"/>
          </p:nvPr>
        </p:nvSpPr>
        <p:spPr>
          <a:xfrm>
            <a:off x="838200" y="1381625"/>
            <a:ext cx="6346510" cy="4096204"/>
          </a:xfrm>
        </p:spPr>
        <p:txBody>
          <a:bodyPr vert="horz" lIns="91440" tIns="45720" rIns="91440" bIns="45720" rtlCol="0" anchor="t">
            <a:noAutofit/>
          </a:bodyPr>
          <a:lstStyle/>
          <a:p>
            <a:pPr marL="0" indent="0">
              <a:buNone/>
            </a:pPr>
            <a:r>
              <a:rPr lang="lv-LV" b="1">
                <a:solidFill>
                  <a:schemeClr val="accent1">
                    <a:lumMod val="49000"/>
                  </a:schemeClr>
                </a:solidFill>
                <a:latin typeface="Arial"/>
                <a:cs typeface="Arial"/>
              </a:rPr>
              <a:t>Telpa, kas veido sinerģiju ar mākslas darbu un skatītāju </a:t>
            </a:r>
          </a:p>
          <a:p>
            <a:pPr marL="0" indent="0">
              <a:buNone/>
            </a:pPr>
            <a:r>
              <a:rPr lang="lv-LV" b="1">
                <a:solidFill>
                  <a:schemeClr val="accent1">
                    <a:lumMod val="49000"/>
                  </a:schemeClr>
                </a:solidFill>
                <a:latin typeface="Arial"/>
                <a:ea typeface="Calibri"/>
                <a:cs typeface="Calibri"/>
              </a:rPr>
              <a:t>1.1</a:t>
            </a:r>
            <a:r>
              <a:rPr lang="lv-LV" i="1">
                <a:solidFill>
                  <a:schemeClr val="accent1">
                    <a:lumMod val="49000"/>
                  </a:schemeClr>
                </a:solidFill>
                <a:latin typeface="Arial"/>
                <a:ea typeface="Calibri"/>
                <a:cs typeface="Calibri"/>
              </a:rPr>
              <a:t>....mēs mēģinājām izmantot to telpas dabisko, nu, būtībā, tās telpas arhitektūru, lai kaut kādā ziņā šī instalācija un telpa sakļautos un nebūtu sajūta, ka tas ir svešķermenis. Un tad, attiecīgi, arī kā izpildītāju, </a:t>
            </a:r>
            <a:r>
              <a:rPr lang="lv-LV" i="1" err="1">
                <a:solidFill>
                  <a:schemeClr val="accent1">
                    <a:lumMod val="49000"/>
                  </a:schemeClr>
                </a:solidFill>
                <a:latin typeface="Arial"/>
                <a:ea typeface="Calibri"/>
                <a:cs typeface="Calibri"/>
              </a:rPr>
              <a:t>performantu</a:t>
            </a:r>
            <a:r>
              <a:rPr lang="lv-LV" i="1">
                <a:solidFill>
                  <a:schemeClr val="accent1">
                    <a:lumMod val="49000"/>
                  </a:schemeClr>
                </a:solidFill>
                <a:latin typeface="Arial"/>
                <a:ea typeface="Calibri"/>
                <a:cs typeface="Calibri"/>
              </a:rPr>
              <a:t> ķermeņi pēc tam šajā telpā dzīvo, viens otru papildina. Kaut kādā ziņā, kā tas viss sarunājas. Un tad arī skaņa, kā skaņa organiski iekļaujas šajā telpā, un tā sajūta, ka tas tur jau ir dzīvojis kaut kādu ilgu laiku. Un skatītajam ienākot, ka tā ir tāda pasaule, kas tur vienkārši ir, kas nav svešķermenis ievietots vietā un pēc tam tas dosies kaut kur citur, bet tā ir tā konkrētā pasaulīte</a:t>
            </a:r>
            <a:endParaRPr lang="lv-LV" b="1" i="1">
              <a:solidFill>
                <a:schemeClr val="accent1">
                  <a:lumMod val="49000"/>
                </a:schemeClr>
              </a:solidFill>
              <a:latin typeface="Arial"/>
              <a:cs typeface="Arial"/>
            </a:endParaRPr>
          </a:p>
          <a:p>
            <a:pPr marL="0" indent="0">
              <a:buNone/>
            </a:pPr>
            <a:endParaRPr lang="lv-LV" sz="2800" b="1">
              <a:solidFill>
                <a:schemeClr val="accent1">
                  <a:lumMod val="49000"/>
                </a:schemeClr>
              </a:solidFill>
              <a:latin typeface="Arial"/>
              <a:cs typeface="Arial"/>
            </a:endParaRPr>
          </a:p>
          <a:p>
            <a:pPr marL="0" indent="0">
              <a:buNone/>
            </a:pPr>
            <a:endParaRPr lang="lv-LV" sz="2800" b="1">
              <a:latin typeface="Arial"/>
              <a:cs typeface="Arial"/>
            </a:endParaRPr>
          </a:p>
          <a:p>
            <a:endParaRPr lang="lv-LV" sz="2400" b="1">
              <a:latin typeface="Times New Roman"/>
              <a:cs typeface="Times New Roman"/>
            </a:endParaRPr>
          </a:p>
          <a:p>
            <a:endParaRPr lang="lv-LV" sz="2400" i="1">
              <a:latin typeface="Arial"/>
              <a:cs typeface="Times New Roman"/>
            </a:endParaRPr>
          </a:p>
        </p:txBody>
      </p:sp>
      <p:pic>
        <p:nvPicPr>
          <p:cNvPr id="4" name="Attēls 3" descr="Attēls, kurā ir betons, siena, kompozītmateriāls, rokraksts&#10;&#10;Apraksts ģenerēts automātiski">
            <a:extLst>
              <a:ext uri="{FF2B5EF4-FFF2-40B4-BE49-F238E27FC236}">
                <a16:creationId xmlns:a16="http://schemas.microsoft.com/office/drawing/2014/main" id="{081A5A6B-219E-4E24-A8ED-78E6745578B6}"/>
              </a:ext>
            </a:extLst>
          </p:cNvPr>
          <p:cNvPicPr>
            <a:picLocks noChangeAspect="1"/>
          </p:cNvPicPr>
          <p:nvPr/>
        </p:nvPicPr>
        <p:blipFill>
          <a:blip r:embed="rId2"/>
          <a:stretch>
            <a:fillRect/>
          </a:stretch>
        </p:blipFill>
        <p:spPr>
          <a:xfrm>
            <a:off x="7516284" y="594207"/>
            <a:ext cx="4240645" cy="5661890"/>
          </a:xfrm>
          <a:prstGeom prst="rect">
            <a:avLst/>
          </a:prstGeom>
        </p:spPr>
      </p:pic>
    </p:spTree>
    <p:extLst>
      <p:ext uri="{BB962C8B-B14F-4D97-AF65-F5344CB8AC3E}">
        <p14:creationId xmlns:p14="http://schemas.microsoft.com/office/powerpoint/2010/main" val="657001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B0208CEA-45EC-D955-C469-F326ECD25096}"/>
              </a:ext>
            </a:extLst>
          </p:cNvPr>
          <p:cNvSpPr>
            <a:spLocks noGrp="1"/>
          </p:cNvSpPr>
          <p:nvPr>
            <p:ph type="ctrTitle"/>
          </p:nvPr>
        </p:nvSpPr>
        <p:spPr>
          <a:xfrm>
            <a:off x="1524000" y="2379616"/>
            <a:ext cx="9144000" cy="1773419"/>
          </a:xfrm>
        </p:spPr>
        <p:txBody>
          <a:bodyPr>
            <a:normAutofit/>
          </a:bodyPr>
          <a:lstStyle/>
          <a:p>
            <a:r>
              <a:rPr lang="lv-LV" sz="3200">
                <a:solidFill>
                  <a:schemeClr val="accent1">
                    <a:lumMod val="49000"/>
                  </a:schemeClr>
                </a:solidFill>
                <a:latin typeface="Arial"/>
                <a:cs typeface="Arial"/>
              </a:rPr>
              <a:t>Komunikācija ar sabiedrību un tās integrēšana</a:t>
            </a:r>
          </a:p>
        </p:txBody>
      </p:sp>
    </p:spTree>
    <p:extLst>
      <p:ext uri="{BB962C8B-B14F-4D97-AF65-F5344CB8AC3E}">
        <p14:creationId xmlns:p14="http://schemas.microsoft.com/office/powerpoint/2010/main" val="2471750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AA872CC1-B8AE-189A-3091-9B8FEF337DB8}"/>
              </a:ext>
            </a:extLst>
          </p:cNvPr>
          <p:cNvSpPr>
            <a:spLocks noGrp="1"/>
          </p:cNvSpPr>
          <p:nvPr>
            <p:ph type="title"/>
          </p:nvPr>
        </p:nvSpPr>
        <p:spPr/>
        <p:txBody>
          <a:bodyPr/>
          <a:lstStyle/>
          <a:p>
            <a:r>
              <a:rPr lang="lv-LV">
                <a:solidFill>
                  <a:schemeClr val="accent1">
                    <a:lumMod val="49000"/>
                  </a:schemeClr>
                </a:solidFill>
                <a:latin typeface="Arial"/>
                <a:cs typeface="Arial"/>
              </a:rPr>
              <a:t>Komunikācija ar sabiedrību un tās integrēšana</a:t>
            </a:r>
          </a:p>
        </p:txBody>
      </p:sp>
      <p:sp>
        <p:nvSpPr>
          <p:cNvPr id="3" name="Satura vietturis 2">
            <a:extLst>
              <a:ext uri="{FF2B5EF4-FFF2-40B4-BE49-F238E27FC236}">
                <a16:creationId xmlns:a16="http://schemas.microsoft.com/office/drawing/2014/main" id="{91953C82-C850-6CC3-3944-9D53195DF7A9}"/>
              </a:ext>
            </a:extLst>
          </p:cNvPr>
          <p:cNvSpPr>
            <a:spLocks noGrp="1"/>
          </p:cNvSpPr>
          <p:nvPr>
            <p:ph idx="1"/>
          </p:nvPr>
        </p:nvSpPr>
        <p:spPr/>
        <p:txBody>
          <a:bodyPr vert="horz" lIns="91440" tIns="45720" rIns="91440" bIns="45720" rtlCol="0" anchor="t">
            <a:normAutofit/>
          </a:bodyPr>
          <a:lstStyle/>
          <a:p>
            <a:pPr marL="0" indent="0" algn="ctr">
              <a:buNone/>
            </a:pPr>
            <a:r>
              <a:rPr lang="lv-LV" sz="2800" b="1">
                <a:solidFill>
                  <a:schemeClr val="accent1">
                    <a:lumMod val="49000"/>
                  </a:schemeClr>
                </a:solidFill>
                <a:latin typeface="Arial"/>
                <a:cs typeface="Arial"/>
              </a:rPr>
              <a:t>Mediatoru nozīmes akcentēšana</a:t>
            </a:r>
          </a:p>
          <a:p>
            <a:endParaRPr lang="lv-LV" sz="2800" b="1"/>
          </a:p>
        </p:txBody>
      </p:sp>
      <p:sp>
        <p:nvSpPr>
          <p:cNvPr id="5" name="TextBox 4">
            <a:extLst>
              <a:ext uri="{FF2B5EF4-FFF2-40B4-BE49-F238E27FC236}">
                <a16:creationId xmlns:a16="http://schemas.microsoft.com/office/drawing/2014/main" id="{AE2D3BBE-06D9-CEE9-1328-44ECF14F3801}"/>
              </a:ext>
            </a:extLst>
          </p:cNvPr>
          <p:cNvSpPr txBox="1"/>
          <p:nvPr/>
        </p:nvSpPr>
        <p:spPr>
          <a:xfrm>
            <a:off x="822591" y="2091214"/>
            <a:ext cx="10531288" cy="42165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lv-LV" sz="2800">
                <a:cs typeface="Segoe UI"/>
              </a:rPr>
              <a:t>​</a:t>
            </a:r>
          </a:p>
          <a:p>
            <a:r>
              <a:rPr lang="lv-LV" sz="2400" b="1">
                <a:solidFill>
                  <a:schemeClr val="accent1">
                    <a:lumMod val="49000"/>
                  </a:schemeClr>
                </a:solidFill>
                <a:cs typeface="Arial"/>
              </a:rPr>
              <a:t>8.3.</a:t>
            </a:r>
            <a:r>
              <a:rPr lang="lv-LV" sz="2400">
                <a:solidFill>
                  <a:schemeClr val="accent1">
                    <a:lumMod val="49000"/>
                  </a:schemeClr>
                </a:solidFill>
                <a:cs typeface="Arial"/>
              </a:rPr>
              <a:t> </a:t>
            </a:r>
            <a:r>
              <a:rPr lang="lv-LV" sz="2400" i="1">
                <a:solidFill>
                  <a:schemeClr val="accent1">
                    <a:lumMod val="49000"/>
                  </a:schemeClr>
                </a:solidFill>
                <a:ea typeface="+mn-lt"/>
                <a:cs typeface="+mn-lt"/>
              </a:rPr>
              <a:t>(..) gan ar mediatoru programmu, gan ar skaidrojošo darbu mēs tā kā iedodam tādu pavedienu vai tādu taciņu iezīmējam un ļaujam iet pa to taciņu. Tās pieejas ir dažādas, vai to skatītāju pilnīgi atstāj tādā autonomā trajektorijā vai tomēr mēģini viņu kaut kur virzīt. Tas arī ir telpiski, vai tu viņu mēģini ar kaut kādām zīmēm kaut kur virzīt vai arī pasaki, ka šādi tas ir un izdomā pats kā ar to </a:t>
            </a:r>
            <a:r>
              <a:rPr lang="lv-LV" sz="2400" err="1">
                <a:solidFill>
                  <a:schemeClr val="accent1">
                    <a:lumMod val="49000"/>
                  </a:schemeClr>
                </a:solidFill>
                <a:ea typeface="+mn-lt"/>
                <a:cs typeface="+mn-lt"/>
              </a:rPr>
              <a:t>dealot</a:t>
            </a:r>
            <a:r>
              <a:rPr lang="lv-LV" sz="2400" i="1">
                <a:solidFill>
                  <a:schemeClr val="accent1">
                    <a:lumMod val="49000"/>
                  </a:schemeClr>
                </a:solidFill>
                <a:ea typeface="+mn-lt"/>
                <a:cs typeface="+mn-lt"/>
              </a:rPr>
              <a:t>.</a:t>
            </a:r>
          </a:p>
          <a:p>
            <a:pPr marL="342900" indent="-342900">
              <a:buFont typeface=""/>
              <a:buChar char="•"/>
            </a:pPr>
            <a:endParaRPr lang="lv-LV" sz="2400" i="1">
              <a:solidFill>
                <a:schemeClr val="accent1">
                  <a:lumMod val="49000"/>
                </a:schemeClr>
              </a:solidFill>
              <a:ea typeface="+mn-lt"/>
              <a:cs typeface="+mn-lt"/>
            </a:endParaRPr>
          </a:p>
          <a:p>
            <a:r>
              <a:rPr lang="lv-LV" sz="2400" b="1">
                <a:solidFill>
                  <a:schemeClr val="accent1">
                    <a:lumMod val="49000"/>
                  </a:schemeClr>
                </a:solidFill>
                <a:ea typeface="+mn-lt"/>
                <a:cs typeface="+mn-lt"/>
              </a:rPr>
              <a:t>9.8. </a:t>
            </a:r>
            <a:r>
              <a:rPr lang="lv-LV" sz="2400" i="1">
                <a:solidFill>
                  <a:schemeClr val="accent1">
                    <a:lumMod val="49000"/>
                  </a:schemeClr>
                </a:solidFill>
                <a:ea typeface="+mn-lt"/>
                <a:cs typeface="+mn-lt"/>
              </a:rPr>
              <a:t>Visticamāk ir divu veidu apmeklētāji – profesionālie, tie, kuri jau zina uz ko nāk, viņiem ātri viss ir skaidrs – ar tiem ir viens veids kā komunicēt. Otrs apmeklētājs ir “parastais cilvēks”, kurš nav mākslas profesionālis. </a:t>
            </a:r>
            <a:r>
              <a:rPr lang="lv-LV" sz="2400">
                <a:solidFill>
                  <a:schemeClr val="accent1">
                    <a:lumMod val="49000"/>
                  </a:schemeClr>
                </a:solidFill>
                <a:ea typeface="+mn-lt"/>
                <a:cs typeface="+mn-lt"/>
              </a:rPr>
              <a:t> </a:t>
            </a:r>
            <a:endParaRPr lang="lv-LV" sz="2400" i="1">
              <a:solidFill>
                <a:schemeClr val="accent1">
                  <a:lumMod val="49000"/>
                </a:schemeClr>
              </a:solidFill>
              <a:ea typeface="+mn-lt"/>
              <a:cs typeface="+mn-lt"/>
            </a:endParaRPr>
          </a:p>
        </p:txBody>
      </p:sp>
    </p:spTree>
    <p:extLst>
      <p:ext uri="{BB962C8B-B14F-4D97-AF65-F5344CB8AC3E}">
        <p14:creationId xmlns:p14="http://schemas.microsoft.com/office/powerpoint/2010/main" val="31034984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AA872CC1-B8AE-189A-3091-9B8FEF337DB8}"/>
              </a:ext>
            </a:extLst>
          </p:cNvPr>
          <p:cNvSpPr>
            <a:spLocks noGrp="1"/>
          </p:cNvSpPr>
          <p:nvPr>
            <p:ph type="title"/>
          </p:nvPr>
        </p:nvSpPr>
        <p:spPr>
          <a:xfrm>
            <a:off x="838200" y="644434"/>
            <a:ext cx="5876758" cy="1072990"/>
          </a:xfrm>
        </p:spPr>
        <p:txBody>
          <a:bodyPr/>
          <a:lstStyle/>
          <a:p>
            <a:r>
              <a:rPr lang="lv-LV">
                <a:solidFill>
                  <a:schemeClr val="accent1">
                    <a:lumMod val="49000"/>
                  </a:schemeClr>
                </a:solidFill>
                <a:latin typeface="Arial"/>
                <a:cs typeface="Arial"/>
              </a:rPr>
              <a:t>Komunikācija ar sabiedrību un tās integrēšana</a:t>
            </a:r>
          </a:p>
        </p:txBody>
      </p:sp>
      <p:sp>
        <p:nvSpPr>
          <p:cNvPr id="3" name="Satura vietturis 2">
            <a:extLst>
              <a:ext uri="{FF2B5EF4-FFF2-40B4-BE49-F238E27FC236}">
                <a16:creationId xmlns:a16="http://schemas.microsoft.com/office/drawing/2014/main" id="{91953C82-C850-6CC3-3944-9D53195DF7A9}"/>
              </a:ext>
            </a:extLst>
          </p:cNvPr>
          <p:cNvSpPr>
            <a:spLocks noGrp="1"/>
          </p:cNvSpPr>
          <p:nvPr>
            <p:ph idx="1"/>
          </p:nvPr>
        </p:nvSpPr>
        <p:spPr>
          <a:xfrm>
            <a:off x="838200" y="1919203"/>
            <a:ext cx="5265940" cy="4096204"/>
          </a:xfrm>
        </p:spPr>
        <p:txBody>
          <a:bodyPr vert="horz" lIns="91440" tIns="45720" rIns="91440" bIns="45720" rtlCol="0" anchor="t">
            <a:normAutofit/>
          </a:bodyPr>
          <a:lstStyle/>
          <a:p>
            <a:pPr marL="0" indent="0" algn="ctr">
              <a:buNone/>
            </a:pPr>
            <a:r>
              <a:rPr lang="lv-LV" sz="2400" b="1">
                <a:solidFill>
                  <a:schemeClr val="accent1">
                    <a:lumMod val="49000"/>
                  </a:schemeClr>
                </a:solidFill>
                <a:latin typeface="Arial"/>
                <a:cs typeface="Arial"/>
              </a:rPr>
              <a:t>Fiziskā un emocionālā brīvība ("Starp mums viss labi" piemērs)</a:t>
            </a:r>
          </a:p>
          <a:p>
            <a:endParaRPr lang="lv-LV" sz="2800"/>
          </a:p>
        </p:txBody>
      </p:sp>
      <p:sp>
        <p:nvSpPr>
          <p:cNvPr id="6" name="TextBox 5">
            <a:extLst>
              <a:ext uri="{FF2B5EF4-FFF2-40B4-BE49-F238E27FC236}">
                <a16:creationId xmlns:a16="http://schemas.microsoft.com/office/drawing/2014/main" id="{6151E671-C8B4-1387-FF09-B0EB06C70F39}"/>
              </a:ext>
            </a:extLst>
          </p:cNvPr>
          <p:cNvSpPr txBox="1"/>
          <p:nvPr/>
        </p:nvSpPr>
        <p:spPr>
          <a:xfrm>
            <a:off x="835959" y="3042141"/>
            <a:ext cx="5881242" cy="38164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lv-LV" sz="2200" b="1">
                <a:solidFill>
                  <a:schemeClr val="accent1">
                    <a:lumMod val="49000"/>
                  </a:schemeClr>
                </a:solidFill>
                <a:ea typeface="+mn-lt"/>
                <a:cs typeface="+mn-lt"/>
              </a:rPr>
              <a:t>6.1.</a:t>
            </a:r>
            <a:r>
              <a:rPr lang="lv-LV" sz="2200" i="1">
                <a:solidFill>
                  <a:schemeClr val="accent1">
                    <a:lumMod val="49000"/>
                  </a:schemeClr>
                </a:solidFill>
                <a:ea typeface="+mn-lt"/>
                <a:cs typeface="+mn-lt"/>
              </a:rPr>
              <a:t> (..) tas ir tāds procesuāls notikums, katrā ziņā tu vari iesaistītes darbos, tieši reaģēt uz viņiem vai atstāt kaut kādas savas domas, pārdomas, un tas ir tas process, kā mēs visi kopā pārdomājam kaut kādu konkrētu jautājumu.</a:t>
            </a:r>
            <a:endParaRPr lang="lv-LV" sz="2200" i="1">
              <a:solidFill>
                <a:schemeClr val="accent1">
                  <a:lumMod val="49000"/>
                </a:schemeClr>
              </a:solidFill>
              <a:cs typeface="Arial" panose="020B0604020202020204"/>
            </a:endParaRPr>
          </a:p>
          <a:p>
            <a:pPr marL="342900" indent="-342900">
              <a:buFont typeface="Arial"/>
              <a:buChar char="•"/>
            </a:pPr>
            <a:endParaRPr lang="lv-LV" sz="2200" i="1">
              <a:solidFill>
                <a:schemeClr val="accent1">
                  <a:lumMod val="49000"/>
                </a:schemeClr>
              </a:solidFill>
              <a:ea typeface="+mn-lt"/>
              <a:cs typeface="+mn-lt"/>
            </a:endParaRPr>
          </a:p>
          <a:p>
            <a:r>
              <a:rPr lang="lv-LV" sz="2200" b="1">
                <a:solidFill>
                  <a:schemeClr val="accent1">
                    <a:lumMod val="49000"/>
                  </a:schemeClr>
                </a:solidFill>
                <a:ea typeface="+mn-lt"/>
                <a:cs typeface="+mn-lt"/>
              </a:rPr>
              <a:t>6.2.</a:t>
            </a:r>
            <a:r>
              <a:rPr lang="lv-LV" sz="2200">
                <a:solidFill>
                  <a:schemeClr val="accent1">
                    <a:lumMod val="49000"/>
                  </a:schemeClr>
                </a:solidFill>
                <a:ea typeface="+mn-lt"/>
                <a:cs typeface="+mn-lt"/>
              </a:rPr>
              <a:t> </a:t>
            </a:r>
            <a:r>
              <a:rPr lang="lv-LV" sz="2200" i="1">
                <a:solidFill>
                  <a:schemeClr val="accent1">
                    <a:lumMod val="49000"/>
                  </a:schemeClr>
                </a:solidFill>
                <a:ea typeface="+mn-lt"/>
                <a:cs typeface="+mn-lt"/>
              </a:rPr>
              <a:t>(..) ka tās nav iekšējas, ļoti intīmas pārdomas.</a:t>
            </a:r>
            <a:endParaRPr lang="lv-LV" sz="2200" i="1">
              <a:solidFill>
                <a:schemeClr val="accent1">
                  <a:lumMod val="49000"/>
                </a:schemeClr>
              </a:solidFill>
              <a:cs typeface="Arial" panose="020B0604020202020204"/>
            </a:endParaRPr>
          </a:p>
          <a:p>
            <a:pPr marL="342900" indent="-342900">
              <a:buFont typeface="Arial"/>
              <a:buChar char="•"/>
            </a:pPr>
            <a:endParaRPr lang="lv-LV" sz="2200" i="1">
              <a:solidFill>
                <a:schemeClr val="accent1">
                  <a:lumMod val="49000"/>
                </a:schemeClr>
              </a:solidFill>
              <a:ea typeface="+mn-lt"/>
              <a:cs typeface="+mn-lt"/>
            </a:endParaRPr>
          </a:p>
          <a:p>
            <a:endParaRPr lang="lv-LV" sz="2200" i="1">
              <a:solidFill>
                <a:schemeClr val="accent1">
                  <a:lumMod val="49000"/>
                </a:schemeClr>
              </a:solidFill>
              <a:cs typeface="Arial"/>
            </a:endParaRPr>
          </a:p>
        </p:txBody>
      </p:sp>
      <p:pic>
        <p:nvPicPr>
          <p:cNvPr id="8" name="Attēls 7" descr="Attēls, kurā ir teksts, siena, rokraksts, tāfele&#10;&#10;Apraksts ģenerēts automātiski">
            <a:extLst>
              <a:ext uri="{FF2B5EF4-FFF2-40B4-BE49-F238E27FC236}">
                <a16:creationId xmlns:a16="http://schemas.microsoft.com/office/drawing/2014/main" id="{5B037DF6-A6EB-3620-3893-BD4A30541FF0}"/>
              </a:ext>
            </a:extLst>
          </p:cNvPr>
          <p:cNvPicPr>
            <a:picLocks noChangeAspect="1"/>
          </p:cNvPicPr>
          <p:nvPr/>
        </p:nvPicPr>
        <p:blipFill>
          <a:blip r:embed="rId2"/>
          <a:srcRect t="17439" b="3724"/>
          <a:stretch/>
        </p:blipFill>
        <p:spPr>
          <a:xfrm>
            <a:off x="7130446" y="978527"/>
            <a:ext cx="4493964" cy="4899857"/>
          </a:xfrm>
          <a:prstGeom prst="rect">
            <a:avLst/>
          </a:prstGeom>
        </p:spPr>
      </p:pic>
      <p:sp>
        <p:nvSpPr>
          <p:cNvPr id="4" name="TextBox 3">
            <a:extLst>
              <a:ext uri="{FF2B5EF4-FFF2-40B4-BE49-F238E27FC236}">
                <a16:creationId xmlns:a16="http://schemas.microsoft.com/office/drawing/2014/main" id="{144BC141-E8C5-CED0-8940-43891B9855B2}"/>
              </a:ext>
            </a:extLst>
          </p:cNvPr>
          <p:cNvSpPr txBox="1"/>
          <p:nvPr/>
        </p:nvSpPr>
        <p:spPr>
          <a:xfrm>
            <a:off x="7128933" y="6016977"/>
            <a:ext cx="4611512"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lv-LV" sz="1100">
                <a:solidFill>
                  <a:schemeClr val="accent1">
                    <a:lumMod val="49000"/>
                  </a:schemeClr>
                </a:solidFill>
                <a:ea typeface="+mn-lt"/>
                <a:cs typeface="+mn-lt"/>
              </a:rPr>
              <a:t>Avots: https://arterritory.com/lv/vizuala_maksla/on_site/27045-starp_mums_viss_labi/</a:t>
            </a:r>
          </a:p>
        </p:txBody>
      </p:sp>
    </p:spTree>
    <p:extLst>
      <p:ext uri="{BB962C8B-B14F-4D97-AF65-F5344CB8AC3E}">
        <p14:creationId xmlns:p14="http://schemas.microsoft.com/office/powerpoint/2010/main" val="23919132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AA872CC1-B8AE-189A-3091-9B8FEF337DB8}"/>
              </a:ext>
            </a:extLst>
          </p:cNvPr>
          <p:cNvSpPr>
            <a:spLocks noGrp="1"/>
          </p:cNvSpPr>
          <p:nvPr>
            <p:ph type="title"/>
          </p:nvPr>
        </p:nvSpPr>
        <p:spPr>
          <a:xfrm>
            <a:off x="838200" y="644434"/>
            <a:ext cx="5764308" cy="1068665"/>
          </a:xfrm>
        </p:spPr>
        <p:txBody>
          <a:bodyPr/>
          <a:lstStyle/>
          <a:p>
            <a:r>
              <a:rPr lang="lv-LV">
                <a:solidFill>
                  <a:schemeClr val="accent1">
                    <a:lumMod val="49000"/>
                  </a:schemeClr>
                </a:solidFill>
                <a:latin typeface="Arial"/>
                <a:cs typeface="Arial"/>
              </a:rPr>
              <a:t>Komunikācija ar sabiedrību un tās integrēšana</a:t>
            </a:r>
          </a:p>
        </p:txBody>
      </p:sp>
      <p:sp>
        <p:nvSpPr>
          <p:cNvPr id="3" name="Satura vietturis 2">
            <a:extLst>
              <a:ext uri="{FF2B5EF4-FFF2-40B4-BE49-F238E27FC236}">
                <a16:creationId xmlns:a16="http://schemas.microsoft.com/office/drawing/2014/main" id="{91953C82-C850-6CC3-3944-9D53195DF7A9}"/>
              </a:ext>
            </a:extLst>
          </p:cNvPr>
          <p:cNvSpPr>
            <a:spLocks noGrp="1"/>
          </p:cNvSpPr>
          <p:nvPr>
            <p:ph idx="1"/>
          </p:nvPr>
        </p:nvSpPr>
        <p:spPr>
          <a:xfrm>
            <a:off x="838200" y="1712976"/>
            <a:ext cx="5394512" cy="1227499"/>
          </a:xfrm>
        </p:spPr>
        <p:txBody>
          <a:bodyPr vert="horz" lIns="91440" tIns="45720" rIns="91440" bIns="45720" rtlCol="0" anchor="t">
            <a:normAutofit/>
          </a:bodyPr>
          <a:lstStyle/>
          <a:p>
            <a:pPr marL="0" indent="0">
              <a:buNone/>
            </a:pPr>
            <a:r>
              <a:rPr lang="lv-LV" sz="2400" b="1">
                <a:solidFill>
                  <a:schemeClr val="accent1">
                    <a:lumMod val="49000"/>
                  </a:schemeClr>
                </a:solidFill>
                <a:latin typeface="Arial"/>
                <a:cs typeface="Arial"/>
              </a:rPr>
              <a:t>Fiziskā un emocionālā brīvība ("Starp mums viss labi" piemērs)</a:t>
            </a:r>
            <a:endParaRPr lang="lv-LV"/>
          </a:p>
          <a:p>
            <a:endParaRPr lang="lv-LV" sz="2800"/>
          </a:p>
        </p:txBody>
      </p:sp>
      <p:sp>
        <p:nvSpPr>
          <p:cNvPr id="6" name="TextBox 5">
            <a:extLst>
              <a:ext uri="{FF2B5EF4-FFF2-40B4-BE49-F238E27FC236}">
                <a16:creationId xmlns:a16="http://schemas.microsoft.com/office/drawing/2014/main" id="{6151E671-C8B4-1387-FF09-B0EB06C70F39}"/>
              </a:ext>
            </a:extLst>
          </p:cNvPr>
          <p:cNvSpPr txBox="1"/>
          <p:nvPr/>
        </p:nvSpPr>
        <p:spPr>
          <a:xfrm>
            <a:off x="835959" y="1927058"/>
            <a:ext cx="6273054" cy="44935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lv-LV" sz="2200" i="1">
              <a:solidFill>
                <a:schemeClr val="accent1">
                  <a:lumMod val="49000"/>
                </a:schemeClr>
              </a:solidFill>
              <a:cs typeface="Arial" panose="020B0604020202020204"/>
            </a:endParaRPr>
          </a:p>
          <a:p>
            <a:pPr marL="342900" indent="-342900">
              <a:buFont typeface="Arial"/>
              <a:buChar char="•"/>
            </a:pPr>
            <a:endParaRPr lang="lv-LV" sz="2200" i="1">
              <a:solidFill>
                <a:schemeClr val="accent1">
                  <a:lumMod val="49000"/>
                </a:schemeClr>
              </a:solidFill>
              <a:ea typeface="+mn-lt"/>
              <a:cs typeface="+mn-lt"/>
            </a:endParaRPr>
          </a:p>
          <a:p>
            <a:r>
              <a:rPr lang="lv-LV" sz="2200" b="1">
                <a:solidFill>
                  <a:schemeClr val="accent1">
                    <a:lumMod val="49000"/>
                  </a:schemeClr>
                </a:solidFill>
                <a:ea typeface="+mn-lt"/>
                <a:cs typeface="+mn-lt"/>
              </a:rPr>
              <a:t>6.5.</a:t>
            </a:r>
            <a:r>
              <a:rPr lang="lv-LV" sz="2200">
                <a:solidFill>
                  <a:schemeClr val="accent1">
                    <a:lumMod val="49000"/>
                  </a:schemeClr>
                </a:solidFill>
                <a:ea typeface="+mn-lt"/>
                <a:cs typeface="+mn-lt"/>
              </a:rPr>
              <a:t> </a:t>
            </a:r>
            <a:r>
              <a:rPr lang="lv-LV" sz="2200" i="1">
                <a:solidFill>
                  <a:schemeClr val="accent1">
                    <a:lumMod val="49000"/>
                  </a:schemeClr>
                </a:solidFill>
                <a:ea typeface="+mn-lt"/>
                <a:cs typeface="+mn-lt"/>
              </a:rPr>
              <a:t>es ļoti apzināti negribēju izstādē likt darbu aprakstus vai mākslinieku vārdus uz sienas un arī kaut kādu to kuratora tekstu nerakstīt tādu garu un plašu. (..) Tā kā gribējās to visu atstāt vairāk cilvēku ziņā. Likās, daudzas lietas ir diezgan tieši nolasāmas vai uztveramas, un tā mācība bija – īstenībā, ka nē! Ka cilvēkiem ļoti patīk, ka īstenībā daudzas lietas tiek pateiktas, ka tie nosacījumi, "spēles nosacījumi", pirms tu ieej izstādē tev tiek izstāstīti, kam tev jāpievērš uzmanība un kam tev nav jāpievērš uzmanība.</a:t>
            </a:r>
            <a:endParaRPr lang="lv-LV" i="1">
              <a:solidFill>
                <a:schemeClr val="accent1">
                  <a:lumMod val="49000"/>
                </a:schemeClr>
              </a:solidFill>
              <a:cs typeface="Arial"/>
            </a:endParaRPr>
          </a:p>
        </p:txBody>
      </p:sp>
      <p:pic>
        <p:nvPicPr>
          <p:cNvPr id="12" name="Attēls 11" descr="Attēls, kurā ir teksts, biroja materiāli, iekštelpu, rokraksts&#10;&#10;Apraksts ģenerēts automātiski">
            <a:extLst>
              <a:ext uri="{FF2B5EF4-FFF2-40B4-BE49-F238E27FC236}">
                <a16:creationId xmlns:a16="http://schemas.microsoft.com/office/drawing/2014/main" id="{1BA23C48-598B-047F-58F9-96D0B9244AC2}"/>
              </a:ext>
            </a:extLst>
          </p:cNvPr>
          <p:cNvPicPr>
            <a:picLocks noChangeAspect="1"/>
          </p:cNvPicPr>
          <p:nvPr/>
        </p:nvPicPr>
        <p:blipFill>
          <a:blip r:embed="rId2"/>
          <a:srcRect l="23101" t="12429" r="27584" b="3766"/>
          <a:stretch/>
        </p:blipFill>
        <p:spPr>
          <a:xfrm>
            <a:off x="7275349" y="645740"/>
            <a:ext cx="4388903" cy="4932390"/>
          </a:xfrm>
          <a:prstGeom prst="rect">
            <a:avLst/>
          </a:prstGeom>
        </p:spPr>
      </p:pic>
      <p:sp>
        <p:nvSpPr>
          <p:cNvPr id="4" name="TextBox 3">
            <a:extLst>
              <a:ext uri="{FF2B5EF4-FFF2-40B4-BE49-F238E27FC236}">
                <a16:creationId xmlns:a16="http://schemas.microsoft.com/office/drawing/2014/main" id="{4BF51E7E-CB5D-1E77-E062-9F33E0DBEB52}"/>
              </a:ext>
            </a:extLst>
          </p:cNvPr>
          <p:cNvSpPr txBox="1"/>
          <p:nvPr/>
        </p:nvSpPr>
        <p:spPr>
          <a:xfrm>
            <a:off x="7275689" y="5678311"/>
            <a:ext cx="475262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lv-LV" sz="1400">
                <a:solidFill>
                  <a:srgbClr val="002060"/>
                </a:solidFill>
                <a:ea typeface="+mn-lt"/>
                <a:cs typeface="+mn-lt"/>
              </a:rPr>
              <a:t>Avots: https://www.lsm.lv/raksts/kultura/maksla/13.03.2024-starp-mums-viss-labi-recenzija-par-kada-konspirativa-dzivokli-piedzivotu-izstadi.a546574/</a:t>
            </a:r>
            <a:endParaRPr lang="lv-LV" sz="1400">
              <a:solidFill>
                <a:srgbClr val="002060"/>
              </a:solidFill>
            </a:endParaRPr>
          </a:p>
        </p:txBody>
      </p:sp>
    </p:spTree>
    <p:extLst>
      <p:ext uri="{BB962C8B-B14F-4D97-AF65-F5344CB8AC3E}">
        <p14:creationId xmlns:p14="http://schemas.microsoft.com/office/powerpoint/2010/main" val="10761249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AA872CC1-B8AE-189A-3091-9B8FEF337DB8}"/>
              </a:ext>
            </a:extLst>
          </p:cNvPr>
          <p:cNvSpPr>
            <a:spLocks noGrp="1"/>
          </p:cNvSpPr>
          <p:nvPr>
            <p:ph type="title"/>
          </p:nvPr>
        </p:nvSpPr>
        <p:spPr/>
        <p:txBody>
          <a:bodyPr/>
          <a:lstStyle/>
          <a:p>
            <a:r>
              <a:rPr lang="lv-LV">
                <a:solidFill>
                  <a:schemeClr val="accent1">
                    <a:lumMod val="49000"/>
                  </a:schemeClr>
                </a:solidFill>
                <a:latin typeface="Arial"/>
                <a:cs typeface="Arial"/>
              </a:rPr>
              <a:t>Komunikācija ar sabiedrību un tās integrēšana</a:t>
            </a:r>
          </a:p>
        </p:txBody>
      </p:sp>
      <p:sp>
        <p:nvSpPr>
          <p:cNvPr id="3" name="Satura vietturis 2">
            <a:extLst>
              <a:ext uri="{FF2B5EF4-FFF2-40B4-BE49-F238E27FC236}">
                <a16:creationId xmlns:a16="http://schemas.microsoft.com/office/drawing/2014/main" id="{91953C82-C850-6CC3-3944-9D53195DF7A9}"/>
              </a:ext>
            </a:extLst>
          </p:cNvPr>
          <p:cNvSpPr>
            <a:spLocks noGrp="1"/>
          </p:cNvSpPr>
          <p:nvPr>
            <p:ph idx="1"/>
          </p:nvPr>
        </p:nvSpPr>
        <p:spPr/>
        <p:txBody>
          <a:bodyPr vert="horz" lIns="91440" tIns="45720" rIns="91440" bIns="45720" rtlCol="0" anchor="t">
            <a:normAutofit/>
          </a:bodyPr>
          <a:lstStyle/>
          <a:p>
            <a:pPr marL="3657600" lvl="8" indent="0">
              <a:buNone/>
            </a:pPr>
            <a:r>
              <a:rPr lang="lv-LV" sz="2600" b="1">
                <a:solidFill>
                  <a:schemeClr val="accent1">
                    <a:lumMod val="49000"/>
                  </a:schemeClr>
                </a:solidFill>
                <a:latin typeface="Arial"/>
                <a:cs typeface="Arial"/>
              </a:rPr>
              <a:t>Publiskā māksla</a:t>
            </a:r>
            <a:endParaRPr lang="lv-LV" sz="2600" b="1">
              <a:solidFill>
                <a:schemeClr val="accent1">
                  <a:lumMod val="49000"/>
                </a:schemeClr>
              </a:solidFill>
              <a:cs typeface="Arial" panose="020B0604020202020204"/>
            </a:endParaRPr>
          </a:p>
        </p:txBody>
      </p:sp>
      <p:sp>
        <p:nvSpPr>
          <p:cNvPr id="4" name="TextBox 3">
            <a:extLst>
              <a:ext uri="{FF2B5EF4-FFF2-40B4-BE49-F238E27FC236}">
                <a16:creationId xmlns:a16="http://schemas.microsoft.com/office/drawing/2014/main" id="{9CD4CA99-A5D5-E1D2-7F01-A74EE57C118D}"/>
              </a:ext>
            </a:extLst>
          </p:cNvPr>
          <p:cNvSpPr txBox="1"/>
          <p:nvPr/>
        </p:nvSpPr>
        <p:spPr>
          <a:xfrm>
            <a:off x="835959" y="2438400"/>
            <a:ext cx="10520083"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lv-LV" sz="2800" b="1">
              <a:solidFill>
                <a:schemeClr val="accent1">
                  <a:lumMod val="49000"/>
                </a:schemeClr>
              </a:solidFill>
              <a:cs typeface="Segoe UI"/>
            </a:endParaRPr>
          </a:p>
          <a:p>
            <a:r>
              <a:rPr lang="lv-LV" sz="2400" b="1">
                <a:solidFill>
                  <a:schemeClr val="accent1">
                    <a:lumMod val="49000"/>
                  </a:schemeClr>
                </a:solidFill>
                <a:cs typeface="Arial"/>
              </a:rPr>
              <a:t>8.1</a:t>
            </a:r>
            <a:r>
              <a:rPr lang="lv-LV" sz="2400" b="1">
                <a:solidFill>
                  <a:schemeClr val="accent1">
                    <a:lumMod val="49000"/>
                  </a:schemeClr>
                </a:solidFill>
                <a:ea typeface="+mn-lt"/>
                <a:cs typeface="+mn-lt"/>
              </a:rPr>
              <a:t>.</a:t>
            </a:r>
            <a:r>
              <a:rPr lang="lv-LV" sz="2400">
                <a:solidFill>
                  <a:schemeClr val="accent1">
                    <a:lumMod val="49000"/>
                  </a:schemeClr>
                </a:solidFill>
                <a:ea typeface="+mn-lt"/>
                <a:cs typeface="+mn-lt"/>
              </a:rPr>
              <a:t> </a:t>
            </a:r>
            <a:r>
              <a:rPr lang="lv-LV" sz="2400" i="1">
                <a:solidFill>
                  <a:schemeClr val="accent1">
                    <a:lumMod val="49000"/>
                  </a:schemeClr>
                </a:solidFill>
                <a:ea typeface="+mn-lt"/>
                <a:cs typeface="+mn-lt"/>
              </a:rPr>
              <a:t>Man liekas, ka atbildība ir tas galvenais vārds, jo tā mēs nonākam saskarē ar ļoti plašu auditoriju, kura nemaz nav gaidījusi sastapties ar šo mākslas darbu un viennozīmīgi, ka mākslas darbs var ļoti daudz ietekmēt, izglītot, audzināt, iedvesmot sabiedrību, bet ideālā gadījumā šis mākslas darbs jau top, rēķinoties ar to lokālo </a:t>
            </a:r>
            <a:r>
              <a:rPr lang="lv-LV" sz="2400" i="1" err="1">
                <a:solidFill>
                  <a:schemeClr val="accent1">
                    <a:lumMod val="49000"/>
                  </a:schemeClr>
                </a:solidFill>
                <a:ea typeface="+mn-lt"/>
                <a:cs typeface="+mn-lt"/>
              </a:rPr>
              <a:t>community</a:t>
            </a:r>
            <a:r>
              <a:rPr lang="lv-LV" sz="2400" i="1">
                <a:solidFill>
                  <a:schemeClr val="accent1">
                    <a:lumMod val="49000"/>
                  </a:schemeClr>
                </a:solidFill>
                <a:ea typeface="+mn-lt"/>
                <a:cs typeface="+mn-lt"/>
              </a:rPr>
              <a:t>, ar to lokālo kopienu. Tie ideālākie, labākie mākslas darbi parasti ir tādi, kur šīs kopienas intereses jau ir ņemtas vērā, un tad viņi kaut kā organiski ieguļas šajā vidē (..) un arī kaut kā identificējās ar šo mākslas darbu.</a:t>
            </a:r>
            <a:endParaRPr lang="lv-LV" sz="2400" i="1">
              <a:solidFill>
                <a:schemeClr val="accent1">
                  <a:lumMod val="49000"/>
                </a:schemeClr>
              </a:solidFill>
              <a:cs typeface="Arial"/>
            </a:endParaRPr>
          </a:p>
        </p:txBody>
      </p:sp>
    </p:spTree>
    <p:extLst>
      <p:ext uri="{BB962C8B-B14F-4D97-AF65-F5344CB8AC3E}">
        <p14:creationId xmlns:p14="http://schemas.microsoft.com/office/powerpoint/2010/main" val="8868506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5BB5AA92-2F20-794C-AA72-C5628FB0DB71}"/>
              </a:ext>
            </a:extLst>
          </p:cNvPr>
          <p:cNvSpPr>
            <a:spLocks noGrp="1"/>
          </p:cNvSpPr>
          <p:nvPr>
            <p:ph type="title"/>
          </p:nvPr>
        </p:nvSpPr>
        <p:spPr>
          <a:xfrm>
            <a:off x="838200" y="342261"/>
            <a:ext cx="10515600" cy="1046254"/>
          </a:xfrm>
        </p:spPr>
        <p:txBody>
          <a:bodyPr>
            <a:normAutofit/>
          </a:bodyPr>
          <a:lstStyle/>
          <a:p>
            <a:r>
              <a:rPr lang="lv-LV" sz="2400">
                <a:solidFill>
                  <a:schemeClr val="accent1">
                    <a:lumMod val="49000"/>
                  </a:schemeClr>
                </a:solidFill>
                <a:latin typeface="Arial"/>
                <a:cs typeface="Arial"/>
              </a:rPr>
              <a:t>Secinājumi </a:t>
            </a:r>
            <a:endParaRPr lang="lv-LV" sz="2400">
              <a:solidFill>
                <a:schemeClr val="accent1">
                  <a:lumMod val="49000"/>
                </a:schemeClr>
              </a:solidFill>
            </a:endParaRPr>
          </a:p>
        </p:txBody>
      </p:sp>
      <p:sp>
        <p:nvSpPr>
          <p:cNvPr id="3" name="Satura vietturis 2">
            <a:extLst>
              <a:ext uri="{FF2B5EF4-FFF2-40B4-BE49-F238E27FC236}">
                <a16:creationId xmlns:a16="http://schemas.microsoft.com/office/drawing/2014/main" id="{26B6377D-3DEF-27CE-0B31-E67F5D23E46A}"/>
              </a:ext>
            </a:extLst>
          </p:cNvPr>
          <p:cNvSpPr>
            <a:spLocks noGrp="1"/>
          </p:cNvSpPr>
          <p:nvPr>
            <p:ph idx="1"/>
          </p:nvPr>
        </p:nvSpPr>
        <p:spPr>
          <a:xfrm>
            <a:off x="838200" y="1385504"/>
            <a:ext cx="10515600" cy="4096204"/>
          </a:xfrm>
        </p:spPr>
        <p:txBody>
          <a:bodyPr vert="horz" lIns="91440" tIns="45720" rIns="91440" bIns="45720" rtlCol="0" anchor="t">
            <a:noAutofit/>
          </a:bodyPr>
          <a:lstStyle/>
          <a:p>
            <a:r>
              <a:rPr lang="lv-LV" sz="2100">
                <a:solidFill>
                  <a:schemeClr val="accent1">
                    <a:lumMod val="49000"/>
                  </a:schemeClr>
                </a:solidFill>
                <a:latin typeface="Arial"/>
                <a:cs typeface="Arial"/>
              </a:rPr>
              <a:t>Laikmetīgās mākslas muzejs ir būtisks solis </a:t>
            </a:r>
            <a:r>
              <a:rPr lang="lv-LV" sz="2100" b="1">
                <a:solidFill>
                  <a:schemeClr val="accent1">
                    <a:lumMod val="49000"/>
                  </a:schemeClr>
                </a:solidFill>
                <a:latin typeface="Arial"/>
                <a:cs typeface="Arial"/>
              </a:rPr>
              <a:t>sabiedrības izglītošanā</a:t>
            </a:r>
            <a:r>
              <a:rPr lang="lv-LV" sz="2100">
                <a:solidFill>
                  <a:schemeClr val="accent1">
                    <a:lumMod val="49000"/>
                  </a:schemeClr>
                </a:solidFill>
                <a:latin typeface="Arial"/>
                <a:cs typeface="Arial"/>
              </a:rPr>
              <a:t> un mākslas pieejamības veicināšanā (</a:t>
            </a:r>
            <a:r>
              <a:rPr lang="lv-LV" sz="2100" b="1" i="1">
                <a:solidFill>
                  <a:schemeClr val="accent1">
                    <a:lumMod val="49000"/>
                  </a:schemeClr>
                </a:solidFill>
                <a:latin typeface="Arial"/>
                <a:cs typeface="Arial"/>
              </a:rPr>
              <a:t>audzināšana)</a:t>
            </a:r>
            <a:endParaRPr lang="lv-LV">
              <a:solidFill>
                <a:schemeClr val="accent1">
                  <a:lumMod val="49000"/>
                </a:schemeClr>
              </a:solidFill>
            </a:endParaRPr>
          </a:p>
          <a:p>
            <a:r>
              <a:rPr lang="lv-LV" sz="2100" b="1">
                <a:solidFill>
                  <a:schemeClr val="accent1">
                    <a:lumMod val="49000"/>
                  </a:schemeClr>
                </a:solidFill>
                <a:latin typeface="Arial"/>
                <a:cs typeface="Arial"/>
              </a:rPr>
              <a:t>Atbildība</a:t>
            </a:r>
            <a:r>
              <a:rPr lang="lv-LV" sz="2100">
                <a:solidFill>
                  <a:schemeClr val="accent1">
                    <a:lumMod val="49000"/>
                  </a:schemeClr>
                </a:solidFill>
                <a:latin typeface="Arial"/>
                <a:cs typeface="Arial"/>
              </a:rPr>
              <a:t> (īpaši publiskā vidē, jāņem vērā konkrētas kopienas konteksts un vērtības) </a:t>
            </a:r>
            <a:endParaRPr lang="lv-LV" sz="2100">
              <a:solidFill>
                <a:schemeClr val="accent1">
                  <a:lumMod val="49000"/>
                </a:schemeClr>
              </a:solidFill>
            </a:endParaRPr>
          </a:p>
          <a:p>
            <a:r>
              <a:rPr lang="lv-LV" sz="2100" b="1">
                <a:solidFill>
                  <a:schemeClr val="accent1">
                    <a:lumMod val="49000"/>
                  </a:schemeClr>
                </a:solidFill>
                <a:latin typeface="Arial"/>
                <a:cs typeface="Arial"/>
              </a:rPr>
              <a:t>Finansiālie ierobežojumi, </a:t>
            </a:r>
            <a:r>
              <a:rPr lang="lv-LV" sz="2100">
                <a:solidFill>
                  <a:schemeClr val="accent1">
                    <a:lumMod val="49000"/>
                  </a:schemeClr>
                </a:solidFill>
                <a:latin typeface="Arial"/>
                <a:cs typeface="Arial"/>
              </a:rPr>
              <a:t>kas apgrūtina komunikāciju un potenciāli ietekmē kvalitāti (gan mākslas objektu, gan kuratora sniegumu); fizisku </a:t>
            </a:r>
            <a:r>
              <a:rPr lang="lv-LV" sz="2100" b="1">
                <a:solidFill>
                  <a:schemeClr val="accent1">
                    <a:lumMod val="49000"/>
                  </a:schemeClr>
                </a:solidFill>
                <a:latin typeface="Arial"/>
                <a:cs typeface="Arial"/>
              </a:rPr>
              <a:t>telpu trūkums</a:t>
            </a:r>
            <a:r>
              <a:rPr lang="lv-LV" sz="2100">
                <a:solidFill>
                  <a:schemeClr val="accent1">
                    <a:lumMod val="49000"/>
                  </a:schemeClr>
                </a:solidFill>
                <a:latin typeface="Arial"/>
                <a:cs typeface="Arial"/>
              </a:rPr>
              <a:t> (arī nepieejamība)</a:t>
            </a:r>
          </a:p>
          <a:p>
            <a:r>
              <a:rPr lang="lv-LV" sz="2100" b="1">
                <a:solidFill>
                  <a:schemeClr val="accent1">
                    <a:lumMod val="49000"/>
                  </a:schemeClr>
                </a:solidFill>
                <a:latin typeface="Arial"/>
                <a:cs typeface="Arial"/>
              </a:rPr>
              <a:t>Satura pieejamība</a:t>
            </a:r>
            <a:r>
              <a:rPr lang="lv-LV" sz="2100">
                <a:solidFill>
                  <a:schemeClr val="accent1">
                    <a:lumMod val="49000"/>
                  </a:schemeClr>
                </a:solidFill>
                <a:latin typeface="Arial"/>
                <a:cs typeface="Arial"/>
              </a:rPr>
              <a:t> sevī ietver vienkāršumu. Profesionāļi VS </a:t>
            </a:r>
            <a:r>
              <a:rPr lang="lv-LV" sz="2100" err="1">
                <a:solidFill>
                  <a:schemeClr val="accent1">
                    <a:lumMod val="49000"/>
                  </a:schemeClr>
                </a:solidFill>
                <a:latin typeface="Arial"/>
                <a:cs typeface="Arial"/>
              </a:rPr>
              <a:t>neprofesionāļi</a:t>
            </a:r>
            <a:r>
              <a:rPr lang="lv-LV" sz="2100">
                <a:solidFill>
                  <a:schemeClr val="accent1">
                    <a:lumMod val="49000"/>
                  </a:schemeClr>
                </a:solidFill>
                <a:latin typeface="Arial"/>
                <a:cs typeface="Arial"/>
              </a:rPr>
              <a:t> (nepieciešamība pēc vienkāršiem skaidrojumiem)</a:t>
            </a:r>
            <a:endParaRPr lang="lv-LV" sz="2100">
              <a:solidFill>
                <a:schemeClr val="accent1">
                  <a:lumMod val="49000"/>
                </a:schemeClr>
              </a:solidFill>
            </a:endParaRPr>
          </a:p>
          <a:p>
            <a:r>
              <a:rPr lang="lv-LV" sz="2100" b="1" err="1">
                <a:solidFill>
                  <a:schemeClr val="accent1">
                    <a:lumMod val="49000"/>
                  </a:schemeClr>
                </a:solidFill>
                <a:latin typeface="Arial"/>
                <a:cs typeface="Arial"/>
              </a:rPr>
              <a:t>Divvirzienu</a:t>
            </a:r>
            <a:r>
              <a:rPr lang="lv-LV" sz="2100" b="1">
                <a:solidFill>
                  <a:schemeClr val="accent1">
                    <a:lumMod val="49000"/>
                  </a:schemeClr>
                </a:solidFill>
                <a:latin typeface="Arial"/>
                <a:cs typeface="Arial"/>
              </a:rPr>
              <a:t> komunikācija</a:t>
            </a:r>
            <a:r>
              <a:rPr lang="lv-LV" sz="2100">
                <a:solidFill>
                  <a:schemeClr val="accent1">
                    <a:lumMod val="49000"/>
                  </a:schemeClr>
                </a:solidFill>
                <a:latin typeface="Arial"/>
                <a:cs typeface="Arial"/>
              </a:rPr>
              <a:t> - </a:t>
            </a:r>
            <a:r>
              <a:rPr lang="lv-LV" sz="2100" b="1" err="1">
                <a:solidFill>
                  <a:schemeClr val="accent1">
                    <a:lumMod val="49000"/>
                  </a:schemeClr>
                </a:solidFill>
                <a:latin typeface="Arial"/>
                <a:cs typeface="Arial"/>
              </a:rPr>
              <a:t>mediācija</a:t>
            </a:r>
            <a:r>
              <a:rPr lang="lv-LV" sz="2100">
                <a:solidFill>
                  <a:schemeClr val="accent1">
                    <a:lumMod val="49000"/>
                  </a:schemeClr>
                </a:solidFill>
                <a:latin typeface="Arial"/>
                <a:cs typeface="Arial"/>
              </a:rPr>
              <a:t> kā alternatīva starp interpretācijas brīvību un pilnībā atklātām atsaucēm</a:t>
            </a:r>
            <a:endParaRPr lang="lv-LV" sz="2100">
              <a:solidFill>
                <a:schemeClr val="accent1">
                  <a:lumMod val="49000"/>
                </a:schemeClr>
              </a:solidFill>
            </a:endParaRPr>
          </a:p>
          <a:p>
            <a:endParaRPr lang="lv-LV"/>
          </a:p>
          <a:p>
            <a:pPr marL="0" indent="0">
              <a:buNone/>
            </a:pPr>
            <a:endParaRPr lang="lv-LV"/>
          </a:p>
          <a:p>
            <a:endParaRPr lang="lv-LV"/>
          </a:p>
          <a:p>
            <a:endParaRPr lang="lv-LV"/>
          </a:p>
          <a:p>
            <a:endParaRPr lang="lv-LV"/>
          </a:p>
          <a:p>
            <a:endParaRPr lang="lv-LV"/>
          </a:p>
        </p:txBody>
      </p:sp>
    </p:spTree>
    <p:extLst>
      <p:ext uri="{BB962C8B-B14F-4D97-AF65-F5344CB8AC3E}">
        <p14:creationId xmlns:p14="http://schemas.microsoft.com/office/powerpoint/2010/main" val="725258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32562F-3305-4746-DD95-30D34F8C122D}"/>
              </a:ext>
            </a:extLst>
          </p:cNvPr>
          <p:cNvSpPr>
            <a:spLocks noGrp="1"/>
          </p:cNvSpPr>
          <p:nvPr>
            <p:ph idx="1"/>
          </p:nvPr>
        </p:nvSpPr>
        <p:spPr>
          <a:xfrm>
            <a:off x="838200" y="1103730"/>
            <a:ext cx="10515600" cy="4898309"/>
          </a:xfrm>
        </p:spPr>
        <p:txBody>
          <a:bodyPr anchor="ctr"/>
          <a:lstStyle/>
          <a:p>
            <a:pPr algn="ctr">
              <a:buNone/>
            </a:pPr>
            <a:r>
              <a:rPr lang="lv-LV" sz="2800">
                <a:solidFill>
                  <a:schemeClr val="accent1">
                    <a:lumMod val="49000"/>
                  </a:schemeClr>
                </a:solidFill>
                <a:latin typeface="Microsoft Sans Serif"/>
                <a:ea typeface="Microsoft Sans Serif"/>
                <a:cs typeface="Microsoft Sans Serif"/>
              </a:rPr>
              <a:t>2024. gada otrajā pusē Latvijas  Kultūras akadēmijas Kultūras un mākslu institūta pētniecības projektu konkursa „Zinātniskās darbības attīstība Latvijas Kultūras akadēmijā” atbalstītā projekta </a:t>
            </a:r>
            <a:r>
              <a:rPr lang="lv-LV" sz="2800" b="1">
                <a:solidFill>
                  <a:schemeClr val="accent1">
                    <a:lumMod val="49000"/>
                  </a:schemeClr>
                </a:solidFill>
                <a:latin typeface="Microsoft Sans Serif"/>
                <a:ea typeface="Microsoft Sans Serif"/>
                <a:cs typeface="Microsoft Sans Serif"/>
              </a:rPr>
              <a:t>“Telpas un mākslas darbu vizuālās un konceptuālās stratēģijas laikmetīgās mākslas eksponēšanā” </a:t>
            </a:r>
            <a:r>
              <a:rPr lang="lv-LV" sz="2800">
                <a:solidFill>
                  <a:schemeClr val="accent1">
                    <a:lumMod val="49000"/>
                  </a:schemeClr>
                </a:solidFill>
                <a:latin typeface="Microsoft Sans Serif"/>
                <a:ea typeface="Microsoft Sans Serif"/>
                <a:cs typeface="Microsoft Sans Serif"/>
              </a:rPr>
              <a:t>ietvaros, pētnieku grupa veica fokusētu telpas un mākslas darbu vizuālo un konceptuālo stratēģiju izpēti</a:t>
            </a:r>
          </a:p>
          <a:p>
            <a:pPr marL="0" indent="0">
              <a:buNone/>
            </a:pPr>
            <a:endParaRPr lang="lv-LV" sz="2900">
              <a:solidFill>
                <a:srgbClr val="000000"/>
              </a:solidFill>
              <a:latin typeface="Microsoft Sans Serif"/>
              <a:ea typeface="Microsoft Sans Serif"/>
              <a:cs typeface="Microsoft Sans Serif"/>
            </a:endParaRPr>
          </a:p>
        </p:txBody>
      </p:sp>
    </p:spTree>
    <p:extLst>
      <p:ext uri="{BB962C8B-B14F-4D97-AF65-F5344CB8AC3E}">
        <p14:creationId xmlns:p14="http://schemas.microsoft.com/office/powerpoint/2010/main" val="1381846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a:extLst>
            <a:ext uri="{FF2B5EF4-FFF2-40B4-BE49-F238E27FC236}">
              <a16:creationId xmlns:a16="http://schemas.microsoft.com/office/drawing/2014/main" id="{C8B12F83-A332-EBF2-AE3E-25F2F1251C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72F70D-53B9-C9BF-7C88-A8D664FE0094}"/>
              </a:ext>
            </a:extLst>
          </p:cNvPr>
          <p:cNvSpPr>
            <a:spLocks noGrp="1"/>
          </p:cNvSpPr>
          <p:nvPr>
            <p:ph type="title"/>
          </p:nvPr>
        </p:nvSpPr>
        <p:spPr>
          <a:xfrm>
            <a:off x="564482" y="1719756"/>
            <a:ext cx="10528968" cy="3990666"/>
          </a:xfrm>
        </p:spPr>
        <p:txBody>
          <a:bodyPr>
            <a:normAutofit/>
          </a:bodyPr>
          <a:lstStyle/>
          <a:p>
            <a:br>
              <a:rPr lang="lv-LV" sz="2300">
                <a:latin typeface="Arial"/>
                <a:cs typeface="Arial"/>
              </a:rPr>
            </a:br>
            <a:br>
              <a:rPr lang="lv-LV" sz="2300"/>
            </a:br>
            <a:r>
              <a:rPr lang="lv-LV" b="0">
                <a:solidFill>
                  <a:schemeClr val="accent1">
                    <a:lumMod val="49000"/>
                  </a:schemeClr>
                </a:solidFill>
                <a:latin typeface="Microsoft Sans Serif"/>
                <a:ea typeface="Microsoft Sans Serif"/>
                <a:cs typeface="Arial"/>
              </a:rPr>
              <a:t>Konstatēt, kādus paņēmienus konstruktīvas </a:t>
            </a:r>
            <a:r>
              <a:rPr lang="lv-LV" b="0" err="1">
                <a:solidFill>
                  <a:schemeClr val="accent1">
                    <a:lumMod val="49000"/>
                  </a:schemeClr>
                </a:solidFill>
                <a:latin typeface="Microsoft Sans Serif"/>
                <a:ea typeface="Microsoft Sans Serif"/>
                <a:cs typeface="Arial"/>
              </a:rPr>
              <a:t>interakcijas</a:t>
            </a:r>
            <a:r>
              <a:rPr lang="lv-LV" b="0">
                <a:solidFill>
                  <a:schemeClr val="accent1">
                    <a:lumMod val="49000"/>
                  </a:schemeClr>
                </a:solidFill>
                <a:latin typeface="Microsoft Sans Serif"/>
                <a:ea typeface="Microsoft Sans Serif"/>
                <a:cs typeface="Arial"/>
              </a:rPr>
              <a:t> veidošanai mākslas darba radīšanā un eksponēšanā izmanto kuratori un mākslinieki. Tiks vērtēta mākslas darbu radītāju, kuratoru pieredze pēdējo trīs gadu laikā.</a:t>
            </a:r>
            <a:br>
              <a:rPr lang="lv-LV" b="0">
                <a:latin typeface="Microsoft Sans Serif"/>
                <a:ea typeface="Microsoft Sans Serif"/>
                <a:cs typeface="Arial"/>
              </a:rPr>
            </a:br>
            <a:br>
              <a:rPr lang="lv-LV" b="0">
                <a:latin typeface="Microsoft Sans Serif"/>
                <a:ea typeface="Microsoft Sans Serif"/>
                <a:cs typeface="Arial"/>
              </a:rPr>
            </a:br>
            <a:endParaRPr lang="lv-LV" b="0">
              <a:solidFill>
                <a:schemeClr val="bg2">
                  <a:lumMod val="10000"/>
                </a:schemeClr>
              </a:solidFill>
              <a:latin typeface="Microsoft Sans Serif"/>
              <a:ea typeface="Microsoft Sans Serif"/>
              <a:cs typeface="Arial"/>
            </a:endParaRPr>
          </a:p>
        </p:txBody>
      </p:sp>
      <p:sp>
        <p:nvSpPr>
          <p:cNvPr id="3" name="TextBox 2">
            <a:extLst>
              <a:ext uri="{FF2B5EF4-FFF2-40B4-BE49-F238E27FC236}">
                <a16:creationId xmlns:a16="http://schemas.microsoft.com/office/drawing/2014/main" id="{AA596F74-E164-FE56-6B07-E30FC71D6A43}"/>
              </a:ext>
            </a:extLst>
          </p:cNvPr>
          <p:cNvSpPr txBox="1"/>
          <p:nvPr/>
        </p:nvSpPr>
        <p:spPr>
          <a:xfrm>
            <a:off x="819615" y="743372"/>
            <a:ext cx="10273784" cy="4462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lv-LV" sz="2300" b="1">
                <a:solidFill>
                  <a:schemeClr val="accent1">
                    <a:lumMod val="49000"/>
                  </a:schemeClr>
                </a:solidFill>
                <a:cs typeface="Arial"/>
              </a:rPr>
              <a:t>REFERĀTA MĒRĶIS</a:t>
            </a:r>
          </a:p>
        </p:txBody>
      </p:sp>
    </p:spTree>
    <p:extLst>
      <p:ext uri="{BB962C8B-B14F-4D97-AF65-F5344CB8AC3E}">
        <p14:creationId xmlns:p14="http://schemas.microsoft.com/office/powerpoint/2010/main" val="3851322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32562F-3305-4746-DD95-30D34F8C122D}"/>
              </a:ext>
            </a:extLst>
          </p:cNvPr>
          <p:cNvSpPr>
            <a:spLocks noGrp="1"/>
          </p:cNvSpPr>
          <p:nvPr>
            <p:ph idx="1"/>
          </p:nvPr>
        </p:nvSpPr>
        <p:spPr>
          <a:xfrm>
            <a:off x="838200" y="1103730"/>
            <a:ext cx="10515600" cy="5102434"/>
          </a:xfrm>
        </p:spPr>
        <p:txBody>
          <a:bodyPr anchor="ctr">
            <a:normAutofit/>
          </a:bodyPr>
          <a:lstStyle/>
          <a:p>
            <a:pPr marL="0" indent="0">
              <a:buNone/>
            </a:pPr>
            <a:r>
              <a:rPr lang="lv-LV" sz="2800" b="1">
                <a:solidFill>
                  <a:schemeClr val="accent1">
                    <a:lumMod val="49000"/>
                  </a:schemeClr>
                </a:solidFill>
                <a:latin typeface="Microsoft Sans Serif"/>
                <a:ea typeface="Microsoft Sans Serif"/>
                <a:cs typeface="Microsoft Sans Serif"/>
              </a:rPr>
              <a:t>INTERAKCIJA:</a:t>
            </a:r>
            <a:br>
              <a:rPr lang="lv-LV" sz="2800" b="1">
                <a:latin typeface="Microsoft Sans Serif"/>
                <a:ea typeface="Microsoft Sans Serif"/>
                <a:cs typeface="Microsoft Sans Serif"/>
              </a:rPr>
            </a:br>
            <a:br>
              <a:rPr lang="lv-LV" sz="2800" b="1">
                <a:latin typeface="Microsoft Sans Serif"/>
                <a:ea typeface="Microsoft Sans Serif"/>
                <a:cs typeface="Microsoft Sans Serif"/>
              </a:rPr>
            </a:br>
            <a:r>
              <a:rPr lang="lv-LV" sz="2800" b="1">
                <a:solidFill>
                  <a:schemeClr val="accent1">
                    <a:lumMod val="49000"/>
                  </a:schemeClr>
                </a:solidFill>
                <a:latin typeface="Microsoft Sans Serif"/>
                <a:ea typeface="Microsoft Sans Serif"/>
                <a:cs typeface="Microsoft Sans Serif"/>
              </a:rPr>
              <a:t>starp skatītāju un mākslas darbu notiek </a:t>
            </a:r>
            <a:r>
              <a:rPr lang="lv-LV" sz="2800" err="1">
                <a:solidFill>
                  <a:schemeClr val="accent1">
                    <a:lumMod val="49000"/>
                  </a:schemeClr>
                </a:solidFill>
                <a:latin typeface="Microsoft Sans Serif"/>
                <a:ea typeface="Microsoft Sans Serif"/>
                <a:cs typeface="Microsoft Sans Serif"/>
              </a:rPr>
              <a:t>divvirzienu</a:t>
            </a:r>
            <a:r>
              <a:rPr lang="lv-LV" sz="2800">
                <a:solidFill>
                  <a:schemeClr val="accent1">
                    <a:lumMod val="49000"/>
                  </a:schemeClr>
                </a:solidFill>
                <a:latin typeface="Microsoft Sans Serif"/>
                <a:ea typeface="Microsoft Sans Serif"/>
                <a:cs typeface="Microsoft Sans Serif"/>
              </a:rPr>
              <a:t> komunikācijas process, kurā skatītāja personiskās pieredzes, emocijas un interpretācijas ietekmē izpratni un iesaistīšanos darbā un tā pieredzēšanā, kā arī attiecas uz procesu, kurā skatītājs tieši iesaistās mākslas darbā, ietekmējot vai mainot tā nozīmi vai formu (</a:t>
            </a:r>
            <a:r>
              <a:rPr lang="lv-LV" sz="2800" i="1" err="1">
                <a:solidFill>
                  <a:schemeClr val="accent1">
                    <a:lumMod val="49000"/>
                  </a:schemeClr>
                </a:solidFill>
                <a:latin typeface="Microsoft Sans Serif"/>
                <a:ea typeface="Microsoft Sans Serif"/>
                <a:cs typeface="Microsoft Sans Serif"/>
              </a:rPr>
              <a:t>Bishop</a:t>
            </a:r>
            <a:r>
              <a:rPr lang="lv-LV" sz="2800">
                <a:solidFill>
                  <a:schemeClr val="accent1">
                    <a:lumMod val="49000"/>
                  </a:schemeClr>
                </a:solidFill>
                <a:latin typeface="Microsoft Sans Serif"/>
                <a:ea typeface="Microsoft Sans Serif"/>
                <a:cs typeface="Microsoft Sans Serif"/>
              </a:rPr>
              <a:t>, 2012, </a:t>
            </a:r>
            <a:r>
              <a:rPr lang="lv-LV" sz="2800" i="1" err="1">
                <a:solidFill>
                  <a:schemeClr val="accent1">
                    <a:lumMod val="49000"/>
                  </a:schemeClr>
                </a:solidFill>
                <a:latin typeface="Microsoft Sans Serif"/>
                <a:ea typeface="Microsoft Sans Serif"/>
                <a:cs typeface="Microsoft Sans Serif"/>
              </a:rPr>
              <a:t>Dewey</a:t>
            </a:r>
            <a:r>
              <a:rPr lang="lv-LV" sz="2800">
                <a:solidFill>
                  <a:schemeClr val="accent1">
                    <a:lumMod val="49000"/>
                  </a:schemeClr>
                </a:solidFill>
                <a:latin typeface="Microsoft Sans Serif"/>
                <a:ea typeface="Microsoft Sans Serif"/>
                <a:cs typeface="Microsoft Sans Serif"/>
              </a:rPr>
              <a:t>, 1934)</a:t>
            </a:r>
            <a:endParaRPr lang="lv-LV" sz="2800">
              <a:solidFill>
                <a:schemeClr val="accent1">
                  <a:lumMod val="49000"/>
                </a:schemeClr>
              </a:solidFill>
            </a:endParaRPr>
          </a:p>
        </p:txBody>
      </p:sp>
    </p:spTree>
    <p:extLst>
      <p:ext uri="{BB962C8B-B14F-4D97-AF65-F5344CB8AC3E}">
        <p14:creationId xmlns:p14="http://schemas.microsoft.com/office/powerpoint/2010/main" val="2431255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8B12F83-A332-EBF2-AE3E-25F2F1251CB7}"/>
            </a:ext>
          </a:extLst>
        </p:cNvPr>
        <p:cNvGrpSpPr/>
        <p:nvPr/>
      </p:nvGrpSpPr>
      <p:grpSpPr>
        <a:xfrm>
          <a:off x="0" y="0"/>
          <a:ext cx="0" cy="0"/>
          <a:chOff x="0" y="0"/>
          <a:chExt cx="0" cy="0"/>
        </a:xfrm>
      </p:grpSpPr>
      <p:sp>
        <p:nvSpPr>
          <p:cNvPr id="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72F70D-53B9-C9BF-7C88-A8D664FE0094}"/>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l">
              <a:spcBef>
                <a:spcPts val="0"/>
              </a:spcBef>
            </a:pPr>
            <a:br>
              <a:rPr lang="en-US" sz="1800" b="0">
                <a:latin typeface="Roboto"/>
                <a:ea typeface="Roboto"/>
                <a:cs typeface="Roboto"/>
              </a:rPr>
            </a:br>
            <a:r>
              <a:rPr lang="en-US" sz="1600">
                <a:solidFill>
                  <a:schemeClr val="bg2"/>
                </a:solidFill>
                <a:latin typeface="Segoe UI"/>
                <a:ea typeface="Roboto"/>
                <a:cs typeface="Segoe UI"/>
              </a:rPr>
              <a:t>Avots:</a:t>
            </a:r>
            <a:br>
              <a:rPr lang="en-US" sz="1600">
                <a:solidFill>
                  <a:schemeClr val="bg2"/>
                </a:solidFill>
                <a:latin typeface="Segoe UI"/>
                <a:ea typeface="Roboto"/>
                <a:cs typeface="Segoe UI"/>
              </a:rPr>
            </a:br>
            <a:r>
              <a:rPr lang="en-US" sz="1600" b="0">
                <a:solidFill>
                  <a:schemeClr val="bg2"/>
                </a:solidFill>
                <a:latin typeface="Segoe UI"/>
                <a:ea typeface="Roboto"/>
                <a:cs typeface="Segoe UI"/>
              </a:rPr>
              <a:t>Salah Uddin Ahmed</a:t>
            </a:r>
            <a:endParaRPr lang="en-US" sz="1600" b="0">
              <a:solidFill>
                <a:schemeClr val="bg2"/>
              </a:solidFill>
              <a:latin typeface="Calibri"/>
              <a:ea typeface="Roboto"/>
              <a:cs typeface="Calibri"/>
            </a:endParaRPr>
          </a:p>
          <a:p>
            <a:pPr>
              <a:lnSpc>
                <a:spcPct val="90000"/>
              </a:lnSpc>
            </a:pPr>
            <a:br>
              <a:rPr lang="en-US" sz="1600" b="0">
                <a:latin typeface="Roboto"/>
                <a:ea typeface="Roboto"/>
                <a:cs typeface="Roboto"/>
              </a:rPr>
            </a:br>
            <a:r>
              <a:rPr lang="en-US" sz="1600" b="0">
                <a:latin typeface="Roboto"/>
                <a:ea typeface="Roboto"/>
                <a:cs typeface="Roboto"/>
              </a:rPr>
              <a:t>Interaction and Interactivity: In the Context of Digital Interactive Art Installation (2018)</a:t>
            </a:r>
            <a:endParaRPr lang="lv-LV" sz="1600"/>
          </a:p>
        </p:txBody>
      </p:sp>
      <p:pic>
        <p:nvPicPr>
          <p:cNvPr id="3" name="Attēls 2" descr="Artistic Futures: Digital Interactive Installations — AMT Lab @ CMU">
            <a:extLst>
              <a:ext uri="{FF2B5EF4-FFF2-40B4-BE49-F238E27FC236}">
                <a16:creationId xmlns:a16="http://schemas.microsoft.com/office/drawing/2014/main" id="{F72CF375-C1E6-5F50-AF0D-734C194F8B38}"/>
              </a:ext>
            </a:extLst>
          </p:cNvPr>
          <p:cNvPicPr>
            <a:picLocks noChangeAspect="1"/>
          </p:cNvPicPr>
          <p:nvPr/>
        </p:nvPicPr>
        <p:blipFill>
          <a:blip r:embed="rId2"/>
          <a:stretch>
            <a:fillRect/>
          </a:stretch>
        </p:blipFill>
        <p:spPr>
          <a:xfrm>
            <a:off x="4210700" y="699156"/>
            <a:ext cx="7816239" cy="5134974"/>
          </a:xfrm>
          <a:prstGeom prst="rect">
            <a:avLst/>
          </a:prstGeom>
        </p:spPr>
      </p:pic>
    </p:spTree>
    <p:extLst>
      <p:ext uri="{BB962C8B-B14F-4D97-AF65-F5344CB8AC3E}">
        <p14:creationId xmlns:p14="http://schemas.microsoft.com/office/powerpoint/2010/main" val="3900451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24E72BF1-4F46-2958-B785-D1572CAFE43C}"/>
              </a:ext>
            </a:extLst>
          </p:cNvPr>
          <p:cNvSpPr>
            <a:spLocks noGrp="1"/>
          </p:cNvSpPr>
          <p:nvPr>
            <p:ph type="title"/>
          </p:nvPr>
        </p:nvSpPr>
        <p:spPr/>
        <p:txBody>
          <a:bodyPr/>
          <a:lstStyle/>
          <a:p>
            <a:r>
              <a:rPr lang="lv-LV">
                <a:solidFill>
                  <a:schemeClr val="accent1">
                    <a:lumMod val="49000"/>
                  </a:schemeClr>
                </a:solidFill>
                <a:latin typeface="Arial"/>
                <a:cs typeface="Arial"/>
              </a:rPr>
              <a:t>Metode</a:t>
            </a:r>
            <a:endParaRPr lang="lv-LV">
              <a:solidFill>
                <a:schemeClr val="accent1">
                  <a:lumMod val="49000"/>
                </a:schemeClr>
              </a:solidFill>
            </a:endParaRPr>
          </a:p>
        </p:txBody>
      </p:sp>
      <p:sp>
        <p:nvSpPr>
          <p:cNvPr id="3" name="Satura vietturis 2">
            <a:extLst>
              <a:ext uri="{FF2B5EF4-FFF2-40B4-BE49-F238E27FC236}">
                <a16:creationId xmlns:a16="http://schemas.microsoft.com/office/drawing/2014/main" id="{1978162D-B448-58D5-A8E7-A816E36D85B0}"/>
              </a:ext>
            </a:extLst>
          </p:cNvPr>
          <p:cNvSpPr>
            <a:spLocks noGrp="1"/>
          </p:cNvSpPr>
          <p:nvPr>
            <p:ph idx="1"/>
          </p:nvPr>
        </p:nvSpPr>
        <p:spPr>
          <a:xfrm>
            <a:off x="838200" y="1758783"/>
            <a:ext cx="10515600" cy="4470519"/>
          </a:xfrm>
        </p:spPr>
        <p:txBody>
          <a:bodyPr vert="horz" lIns="91440" tIns="45720" rIns="91440" bIns="45720" rtlCol="0" anchor="t">
            <a:normAutofit/>
          </a:bodyPr>
          <a:lstStyle/>
          <a:p>
            <a:r>
              <a:rPr lang="lv-LV" sz="2400" b="1">
                <a:solidFill>
                  <a:schemeClr val="accent1">
                    <a:lumMod val="49000"/>
                  </a:schemeClr>
                </a:solidFill>
                <a:latin typeface="Microsoft Sans Serif"/>
                <a:ea typeface="Microsoft Sans Serif"/>
                <a:cs typeface="Microsoft Sans Serif"/>
              </a:rPr>
              <a:t>Padziļinātas daļēji strukturētas intervijas</a:t>
            </a:r>
            <a:r>
              <a:rPr lang="lv-LV" sz="2400">
                <a:solidFill>
                  <a:schemeClr val="accent1">
                    <a:lumMod val="49000"/>
                  </a:schemeClr>
                </a:solidFill>
                <a:latin typeface="Microsoft Sans Serif"/>
                <a:ea typeface="Microsoft Sans Serif"/>
                <a:cs typeface="Microsoft Sans Serif"/>
              </a:rPr>
              <a:t> </a:t>
            </a:r>
            <a:br>
              <a:rPr lang="lv-LV" sz="2400">
                <a:solidFill>
                  <a:schemeClr val="accent1">
                    <a:lumMod val="49000"/>
                  </a:schemeClr>
                </a:solidFill>
                <a:latin typeface="Microsoft Sans Serif"/>
                <a:ea typeface="Microsoft Sans Serif"/>
                <a:cs typeface="Microsoft Sans Serif"/>
              </a:rPr>
            </a:br>
            <a:r>
              <a:rPr lang="lv-LV" sz="2400">
                <a:solidFill>
                  <a:schemeClr val="accent1">
                    <a:lumMod val="49000"/>
                  </a:schemeClr>
                </a:solidFill>
                <a:latin typeface="Microsoft Sans Serif"/>
                <a:ea typeface="Microsoft Sans Serif"/>
                <a:cs typeface="Microsoft Sans Serif"/>
              </a:rPr>
              <a:t>ļauj pētniekiem padziļināti izpētīt dalībnieku perspektīvas, pieredzi </a:t>
            </a:r>
            <a:endParaRPr lang="lv-LV">
              <a:solidFill>
                <a:schemeClr val="accent1">
                  <a:lumMod val="49000"/>
                </a:schemeClr>
              </a:solidFill>
              <a:ea typeface="Microsoft Sans Serif"/>
            </a:endParaRPr>
          </a:p>
          <a:p>
            <a:pPr marL="0" indent="0">
              <a:buNone/>
            </a:pPr>
            <a:endParaRPr lang="lv-LV" sz="2400">
              <a:solidFill>
                <a:schemeClr val="accent1">
                  <a:lumMod val="49000"/>
                </a:schemeClr>
              </a:solidFill>
              <a:latin typeface="Microsoft Sans Serif"/>
              <a:ea typeface="Microsoft Sans Serif"/>
              <a:cs typeface="Microsoft Sans Serif"/>
            </a:endParaRPr>
          </a:p>
          <a:p>
            <a:r>
              <a:rPr lang="lv-LV" sz="2400">
                <a:solidFill>
                  <a:schemeClr val="accent1">
                    <a:lumMod val="49000"/>
                  </a:schemeClr>
                </a:solidFill>
                <a:latin typeface="Microsoft Sans Serif"/>
                <a:ea typeface="Microsoft Sans Serif"/>
                <a:cs typeface="Microsoft Sans Serif"/>
              </a:rPr>
              <a:t>Vērtēta un analizēta mākslas darbu radītāju, kuratoru  pieredze mākslas darba radīšanā un eksponēšanā </a:t>
            </a:r>
            <a:br>
              <a:rPr lang="lv-LV" sz="2400">
                <a:solidFill>
                  <a:schemeClr val="accent1">
                    <a:lumMod val="49000"/>
                  </a:schemeClr>
                </a:solidFill>
                <a:latin typeface="Microsoft Sans Serif"/>
                <a:ea typeface="Microsoft Sans Serif"/>
                <a:cs typeface="Microsoft Sans Serif"/>
              </a:rPr>
            </a:br>
            <a:r>
              <a:rPr lang="lv-LV" sz="2400">
                <a:solidFill>
                  <a:schemeClr val="accent1">
                    <a:lumMod val="49000"/>
                  </a:schemeClr>
                </a:solidFill>
                <a:latin typeface="Microsoft Sans Serif"/>
                <a:ea typeface="Microsoft Sans Serif"/>
                <a:cs typeface="Microsoft Sans Serif"/>
              </a:rPr>
              <a:t>(periods - pēdējie trīs gadi)</a:t>
            </a:r>
            <a:endParaRPr lang="lv-LV">
              <a:solidFill>
                <a:schemeClr val="accent1">
                  <a:lumMod val="49000"/>
                </a:schemeClr>
              </a:solidFill>
              <a:ea typeface="Microsoft Sans Serif"/>
            </a:endParaRPr>
          </a:p>
          <a:p>
            <a:pPr marL="0" indent="0">
              <a:buNone/>
            </a:pPr>
            <a:endParaRPr lang="lv-LV" sz="2400">
              <a:solidFill>
                <a:schemeClr val="accent1">
                  <a:lumMod val="49000"/>
                </a:schemeClr>
              </a:solidFill>
              <a:latin typeface="Microsoft Sans Serif"/>
              <a:ea typeface="Microsoft Sans Serif"/>
              <a:cs typeface="Microsoft Sans Serif"/>
            </a:endParaRPr>
          </a:p>
          <a:p>
            <a:r>
              <a:rPr lang="lv-LV" sz="2400">
                <a:solidFill>
                  <a:schemeClr val="accent1">
                    <a:lumMod val="49000"/>
                  </a:schemeClr>
                </a:solidFill>
                <a:latin typeface="Microsoft Sans Serif"/>
                <a:ea typeface="Microsoft Sans Serif"/>
                <a:cs typeface="Microsoft Sans Serif"/>
              </a:rPr>
              <a:t>Lai nākotnē nodrošinātu precīzāku </a:t>
            </a:r>
            <a:r>
              <a:rPr lang="lv-LV" sz="2400" err="1">
                <a:solidFill>
                  <a:schemeClr val="accent1">
                    <a:lumMod val="49000"/>
                  </a:schemeClr>
                </a:solidFill>
                <a:latin typeface="Microsoft Sans Serif"/>
                <a:ea typeface="Microsoft Sans Serif"/>
                <a:cs typeface="Microsoft Sans Serif"/>
              </a:rPr>
              <a:t>interakcijas</a:t>
            </a:r>
            <a:r>
              <a:rPr lang="lv-LV" sz="2400">
                <a:solidFill>
                  <a:schemeClr val="accent1">
                    <a:lumMod val="49000"/>
                  </a:schemeClr>
                </a:solidFill>
                <a:latin typeface="Microsoft Sans Serif"/>
                <a:ea typeface="Microsoft Sans Serif"/>
                <a:cs typeface="Microsoft Sans Serif"/>
              </a:rPr>
              <a:t> izpratni un skatītāja, kā mākslas pieredzētāja, lomu, nepieciešami padziļināti pētījumi par uztvērēja pieredzi, gaidām </a:t>
            </a:r>
            <a:r>
              <a:rPr lang="lv-LV" sz="2400" err="1">
                <a:solidFill>
                  <a:schemeClr val="accent1">
                    <a:lumMod val="49000"/>
                  </a:schemeClr>
                </a:solidFill>
                <a:latin typeface="Microsoft Sans Serif"/>
                <a:ea typeface="Microsoft Sans Serif"/>
                <a:cs typeface="Microsoft Sans Serif"/>
              </a:rPr>
              <a:t>utml</a:t>
            </a:r>
            <a:r>
              <a:rPr lang="lv-LV" sz="2400">
                <a:solidFill>
                  <a:schemeClr val="accent1">
                    <a:lumMod val="49000"/>
                  </a:schemeClr>
                </a:solidFill>
                <a:latin typeface="Microsoft Sans Serif"/>
                <a:ea typeface="Microsoft Sans Serif"/>
                <a:cs typeface="Microsoft Sans Serif"/>
              </a:rPr>
              <a:t>.</a:t>
            </a:r>
            <a:endParaRPr lang="lv-LV">
              <a:solidFill>
                <a:schemeClr val="accent1">
                  <a:lumMod val="49000"/>
                </a:schemeClr>
              </a:solidFill>
            </a:endParaRPr>
          </a:p>
        </p:txBody>
      </p:sp>
    </p:spTree>
    <p:extLst>
      <p:ext uri="{BB962C8B-B14F-4D97-AF65-F5344CB8AC3E}">
        <p14:creationId xmlns:p14="http://schemas.microsoft.com/office/powerpoint/2010/main" val="3822431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a:extLst>
            <a:ext uri="{FF2B5EF4-FFF2-40B4-BE49-F238E27FC236}">
              <a16:creationId xmlns:a16="http://schemas.microsoft.com/office/drawing/2014/main" id="{2301DF18-E173-FBA5-0444-00B7A43B2B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0A5353-3E3D-5E25-5DD9-0003B54DDAE1}"/>
              </a:ext>
            </a:extLst>
          </p:cNvPr>
          <p:cNvSpPr>
            <a:spLocks noGrp="1"/>
          </p:cNvSpPr>
          <p:nvPr>
            <p:ph type="title"/>
          </p:nvPr>
        </p:nvSpPr>
        <p:spPr>
          <a:xfrm>
            <a:off x="4128368" y="4522156"/>
            <a:ext cx="4937937" cy="1363215"/>
          </a:xfrm>
        </p:spPr>
        <p:txBody>
          <a:bodyPr vert="horz" lIns="91440" tIns="45720" rIns="91440" bIns="45720" rtlCol="0" anchor="t">
            <a:normAutofit/>
          </a:bodyPr>
          <a:lstStyle/>
          <a:p>
            <a:pPr>
              <a:lnSpc>
                <a:spcPct val="90000"/>
              </a:lnSpc>
            </a:pPr>
            <a:r>
              <a:rPr lang="en-US" err="1">
                <a:solidFill>
                  <a:schemeClr val="accent1">
                    <a:lumMod val="49000"/>
                  </a:schemeClr>
                </a:solidFill>
                <a:latin typeface="Microsoft Sans Serif"/>
                <a:ea typeface="Microsoft Sans Serif"/>
                <a:cs typeface="Arial"/>
              </a:rPr>
              <a:t>Kopumā</a:t>
            </a:r>
            <a:r>
              <a:rPr lang="en-US">
                <a:solidFill>
                  <a:schemeClr val="accent1">
                    <a:lumMod val="49000"/>
                  </a:schemeClr>
                </a:solidFill>
                <a:latin typeface="Microsoft Sans Serif"/>
                <a:ea typeface="Microsoft Sans Serif"/>
                <a:cs typeface="Arial"/>
              </a:rPr>
              <a:t> </a:t>
            </a:r>
            <a:r>
              <a:rPr lang="en-US" err="1">
                <a:solidFill>
                  <a:schemeClr val="accent1">
                    <a:lumMod val="49000"/>
                  </a:schemeClr>
                </a:solidFill>
                <a:latin typeface="Microsoft Sans Serif"/>
                <a:ea typeface="Microsoft Sans Serif"/>
                <a:cs typeface="Arial"/>
              </a:rPr>
              <a:t>veiktas</a:t>
            </a:r>
            <a:r>
              <a:rPr lang="en-US">
                <a:solidFill>
                  <a:schemeClr val="accent1">
                    <a:lumMod val="49000"/>
                  </a:schemeClr>
                </a:solidFill>
                <a:latin typeface="Microsoft Sans Serif"/>
                <a:ea typeface="Microsoft Sans Serif"/>
                <a:cs typeface="Arial"/>
              </a:rPr>
              <a:t> 19 </a:t>
            </a:r>
            <a:r>
              <a:rPr lang="en-US" err="1">
                <a:solidFill>
                  <a:schemeClr val="accent1">
                    <a:lumMod val="49000"/>
                  </a:schemeClr>
                </a:solidFill>
                <a:latin typeface="Microsoft Sans Serif"/>
                <a:ea typeface="Microsoft Sans Serif"/>
                <a:cs typeface="Arial"/>
              </a:rPr>
              <a:t>intervijas</a:t>
            </a:r>
            <a:br>
              <a:rPr lang="en-US">
                <a:latin typeface="Microsoft Sans Serif"/>
                <a:cs typeface="Arial"/>
              </a:rPr>
            </a:br>
            <a:r>
              <a:rPr lang="en-US" err="1">
                <a:solidFill>
                  <a:schemeClr val="accent1">
                    <a:lumMod val="49000"/>
                  </a:schemeClr>
                </a:solidFill>
                <a:latin typeface="Microsoft Sans Serif"/>
                <a:ea typeface="Microsoft Sans Serif"/>
                <a:cs typeface="Arial"/>
              </a:rPr>
              <a:t>Referātā</a:t>
            </a:r>
            <a:r>
              <a:rPr lang="en-US">
                <a:solidFill>
                  <a:schemeClr val="accent1">
                    <a:lumMod val="49000"/>
                  </a:schemeClr>
                </a:solidFill>
                <a:latin typeface="Microsoft Sans Serif"/>
                <a:ea typeface="Microsoft Sans Serif"/>
                <a:cs typeface="Arial"/>
              </a:rPr>
              <a:t> </a:t>
            </a:r>
            <a:r>
              <a:rPr lang="en-US" err="1">
                <a:solidFill>
                  <a:schemeClr val="accent1">
                    <a:lumMod val="49000"/>
                  </a:schemeClr>
                </a:solidFill>
                <a:latin typeface="Microsoft Sans Serif"/>
                <a:ea typeface="Microsoft Sans Serif"/>
                <a:cs typeface="Arial"/>
              </a:rPr>
              <a:t>analizētas</a:t>
            </a:r>
            <a:br>
              <a:rPr lang="en-US">
                <a:latin typeface="Microsoft Sans Serif"/>
                <a:cs typeface="Arial"/>
              </a:rPr>
            </a:br>
            <a:r>
              <a:rPr lang="en-US">
                <a:solidFill>
                  <a:schemeClr val="accent1">
                    <a:lumMod val="49000"/>
                  </a:schemeClr>
                </a:solidFill>
                <a:latin typeface="Microsoft Sans Serif"/>
                <a:ea typeface="Microsoft Sans Serif"/>
                <a:cs typeface="Arial"/>
              </a:rPr>
              <a:t>16</a:t>
            </a:r>
            <a:endParaRPr lang="en-US" kern="1200">
              <a:solidFill>
                <a:schemeClr val="accent1">
                  <a:lumMod val="49000"/>
                </a:schemeClr>
              </a:solidFill>
              <a:latin typeface="Microsoft Sans Serif"/>
              <a:ea typeface="Microsoft Sans Serif"/>
              <a:cs typeface="Arial"/>
            </a:endParaRPr>
          </a:p>
        </p:txBody>
      </p:sp>
      <p:sp>
        <p:nvSpPr>
          <p:cNvPr id="13" name="Freeform: Shape 12">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Attēls 4" descr="Attēls, kurā ir ārpus telpām, zāle, apģērbs, persona&#10;&#10;Apraksts ģenerēts automātiski">
            <a:extLst>
              <a:ext uri="{FF2B5EF4-FFF2-40B4-BE49-F238E27FC236}">
                <a16:creationId xmlns:a16="http://schemas.microsoft.com/office/drawing/2014/main" id="{8827652A-F909-8005-FA14-0FDE869BC1E5}"/>
              </a:ext>
            </a:extLst>
          </p:cNvPr>
          <p:cNvPicPr>
            <a:picLocks noChangeAspect="1"/>
          </p:cNvPicPr>
          <p:nvPr/>
        </p:nvPicPr>
        <p:blipFill>
          <a:blip r:embed="rId2"/>
          <a:srcRect t="22145" r="-1" b="-1"/>
          <a:stretch/>
        </p:blipFill>
        <p:spPr>
          <a:xfrm>
            <a:off x="1246573"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7" name="Attēls 6" descr="Attēls, kurā ir persona, apģērbs, cilvēka seja, smaids&#10;&#10;Apraksts ģenerēts automātiski">
            <a:extLst>
              <a:ext uri="{FF2B5EF4-FFF2-40B4-BE49-F238E27FC236}">
                <a16:creationId xmlns:a16="http://schemas.microsoft.com/office/drawing/2014/main" id="{86DC3A8F-5973-623D-486B-2E35413F576D}"/>
              </a:ext>
            </a:extLst>
          </p:cNvPr>
          <p:cNvPicPr>
            <a:picLocks noChangeAspect="1"/>
          </p:cNvPicPr>
          <p:nvPr/>
        </p:nvPicPr>
        <p:blipFill>
          <a:blip r:embed="rId3"/>
          <a:srcRect l="4523" r="31512" b="1"/>
          <a:stretch/>
        </p:blipFill>
        <p:spPr>
          <a:xfrm>
            <a:off x="3739" y="2289954"/>
            <a:ext cx="3579979" cy="4558886"/>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17" name="Oval 16">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Attēls 5" descr="Attēls, kurā ir persona, apģērbs, koks, cilvēka seja&#10;&#10;Apraksts ģenerēts automātiski">
            <a:extLst>
              <a:ext uri="{FF2B5EF4-FFF2-40B4-BE49-F238E27FC236}">
                <a16:creationId xmlns:a16="http://schemas.microsoft.com/office/drawing/2014/main" id="{274A6FFD-62A8-059E-007B-1FC2480CADD6}"/>
              </a:ext>
            </a:extLst>
          </p:cNvPr>
          <p:cNvPicPr>
            <a:picLocks noChangeAspect="1"/>
          </p:cNvPicPr>
          <p:nvPr/>
        </p:nvPicPr>
        <p:blipFill>
          <a:blip r:embed="rId4"/>
          <a:srcRect l="24253" r="748" b="3"/>
          <a:stretch/>
        </p:blipFill>
        <p:spPr>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19" name="Freeform: Shape 18">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Attēls 7" descr="Attēls, kurā ir cilvēka seja, persona, apģērbs, smaids&#10;&#10;Apraksts ģenerēts automātiski">
            <a:extLst>
              <a:ext uri="{FF2B5EF4-FFF2-40B4-BE49-F238E27FC236}">
                <a16:creationId xmlns:a16="http://schemas.microsoft.com/office/drawing/2014/main" id="{C7D98593-37C2-F06C-8F9D-4F4DCBB3397A}"/>
              </a:ext>
            </a:extLst>
          </p:cNvPr>
          <p:cNvPicPr>
            <a:picLocks noChangeAspect="1"/>
          </p:cNvPicPr>
          <p:nvPr/>
        </p:nvPicPr>
        <p:blipFill>
          <a:blip r:embed="rId5"/>
          <a:srcRect l="27452" r="3" b="3"/>
          <a:stretch/>
        </p:blipFill>
        <p:spPr>
          <a:xfrm>
            <a:off x="8918761" y="-4331"/>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21" name="Freeform: Shape 20">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Attēls 3" descr="Attēls, kurā ir persona, apģērbs, cilvēka seja, iekštelpu&#10;&#10;Apraksts ģenerēts automātiski">
            <a:extLst>
              <a:ext uri="{FF2B5EF4-FFF2-40B4-BE49-F238E27FC236}">
                <a16:creationId xmlns:a16="http://schemas.microsoft.com/office/drawing/2014/main" id="{8A351A8A-C25B-9B49-0C86-A71208984FB0}"/>
              </a:ext>
            </a:extLst>
          </p:cNvPr>
          <p:cNvPicPr>
            <a:picLocks noChangeAspect="1"/>
          </p:cNvPicPr>
          <p:nvPr/>
        </p:nvPicPr>
        <p:blipFill>
          <a:blip r:embed="rId6"/>
          <a:srcRect l="14348" r="9520" b="1"/>
          <a:stretch/>
        </p:blipFill>
        <p:spPr>
          <a:xfrm>
            <a:off x="9363236"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Tree>
    <p:extLst>
      <p:ext uri="{BB962C8B-B14F-4D97-AF65-F5344CB8AC3E}">
        <p14:creationId xmlns:p14="http://schemas.microsoft.com/office/powerpoint/2010/main" val="939327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AA872CC1-B8AE-189A-3091-9B8FEF337DB8}"/>
              </a:ext>
            </a:extLst>
          </p:cNvPr>
          <p:cNvSpPr>
            <a:spLocks noGrp="1"/>
          </p:cNvSpPr>
          <p:nvPr>
            <p:ph type="title"/>
          </p:nvPr>
        </p:nvSpPr>
        <p:spPr/>
        <p:txBody>
          <a:bodyPr/>
          <a:lstStyle/>
          <a:p>
            <a:r>
              <a:rPr lang="lv-LV" sz="2700">
                <a:solidFill>
                  <a:schemeClr val="accent1">
                    <a:lumMod val="49000"/>
                  </a:schemeClr>
                </a:solidFill>
                <a:latin typeface="Arial"/>
                <a:cs typeface="Arial"/>
              </a:rPr>
              <a:t>Konstruktīvu </a:t>
            </a:r>
            <a:r>
              <a:rPr lang="lv-LV" sz="2700" err="1">
                <a:solidFill>
                  <a:schemeClr val="accent1">
                    <a:lumMod val="49000"/>
                  </a:schemeClr>
                </a:solidFill>
                <a:latin typeface="Arial"/>
                <a:cs typeface="Arial"/>
              </a:rPr>
              <a:t>interakciju</a:t>
            </a:r>
            <a:r>
              <a:rPr lang="lv-LV" sz="2700">
                <a:solidFill>
                  <a:schemeClr val="accent1">
                    <a:lumMod val="49000"/>
                  </a:schemeClr>
                </a:solidFill>
                <a:latin typeface="Arial"/>
                <a:cs typeface="Arial"/>
              </a:rPr>
              <a:t> veido</a:t>
            </a:r>
            <a:endParaRPr lang="lv-LV" sz="2700">
              <a:solidFill>
                <a:schemeClr val="accent1">
                  <a:lumMod val="49000"/>
                </a:schemeClr>
              </a:solidFill>
            </a:endParaRPr>
          </a:p>
        </p:txBody>
      </p:sp>
      <p:sp>
        <p:nvSpPr>
          <p:cNvPr id="3" name="Satura vietturis 2">
            <a:extLst>
              <a:ext uri="{FF2B5EF4-FFF2-40B4-BE49-F238E27FC236}">
                <a16:creationId xmlns:a16="http://schemas.microsoft.com/office/drawing/2014/main" id="{91953C82-C850-6CC3-3944-9D53195DF7A9}"/>
              </a:ext>
            </a:extLst>
          </p:cNvPr>
          <p:cNvSpPr>
            <a:spLocks noGrp="1"/>
          </p:cNvSpPr>
          <p:nvPr>
            <p:ph idx="1"/>
          </p:nvPr>
        </p:nvSpPr>
        <p:spPr/>
        <p:txBody>
          <a:bodyPr vert="horz" lIns="91440" tIns="45720" rIns="91440" bIns="45720" rtlCol="0" anchor="t">
            <a:normAutofit/>
          </a:bodyPr>
          <a:lstStyle/>
          <a:p>
            <a:r>
              <a:rPr lang="lv-LV" sz="2400">
                <a:solidFill>
                  <a:schemeClr val="accent1">
                    <a:lumMod val="49000"/>
                  </a:schemeClr>
                </a:solidFill>
                <a:latin typeface="Arial"/>
                <a:cs typeface="Arial"/>
              </a:rPr>
              <a:t>Satura pieejamība </a:t>
            </a:r>
          </a:p>
          <a:p>
            <a:endParaRPr lang="lv-LV" sz="2400">
              <a:solidFill>
                <a:schemeClr val="accent1">
                  <a:lumMod val="49000"/>
                </a:schemeClr>
              </a:solidFill>
              <a:latin typeface="Arial"/>
              <a:cs typeface="Arial"/>
            </a:endParaRPr>
          </a:p>
          <a:p>
            <a:r>
              <a:rPr lang="lv-LV" sz="2400">
                <a:solidFill>
                  <a:schemeClr val="accent1">
                    <a:lumMod val="49000"/>
                  </a:schemeClr>
                </a:solidFill>
                <a:latin typeface="Arial"/>
                <a:cs typeface="Arial"/>
              </a:rPr>
              <a:t>Fiziskā pieejamība</a:t>
            </a:r>
          </a:p>
          <a:p>
            <a:endParaRPr lang="lv-LV" sz="2400">
              <a:solidFill>
                <a:schemeClr val="accent1">
                  <a:lumMod val="49000"/>
                </a:schemeClr>
              </a:solidFill>
              <a:latin typeface="Arial"/>
              <a:cs typeface="Arial"/>
            </a:endParaRPr>
          </a:p>
          <a:p>
            <a:r>
              <a:rPr lang="lv-LV" sz="2400">
                <a:solidFill>
                  <a:schemeClr val="accent1">
                    <a:lumMod val="49000"/>
                  </a:schemeClr>
                </a:solidFill>
                <a:latin typeface="Arial"/>
                <a:cs typeface="Arial"/>
              </a:rPr>
              <a:t>Komunikācija ar sabiedrību un tās integrēšana</a:t>
            </a:r>
            <a:endParaRPr lang="lv-LV" sz="2400">
              <a:solidFill>
                <a:schemeClr val="accent1">
                  <a:lumMod val="49000"/>
                </a:schemeClr>
              </a:solidFill>
            </a:endParaRPr>
          </a:p>
        </p:txBody>
      </p:sp>
    </p:spTree>
    <p:extLst>
      <p:ext uri="{BB962C8B-B14F-4D97-AF65-F5344CB8AC3E}">
        <p14:creationId xmlns:p14="http://schemas.microsoft.com/office/powerpoint/2010/main" val="3862951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AA872CC1-B8AE-189A-3091-9B8FEF337DB8}"/>
              </a:ext>
            </a:extLst>
          </p:cNvPr>
          <p:cNvSpPr>
            <a:spLocks noGrp="1"/>
          </p:cNvSpPr>
          <p:nvPr>
            <p:ph type="title"/>
          </p:nvPr>
        </p:nvSpPr>
        <p:spPr>
          <a:xfrm>
            <a:off x="832556" y="2902212"/>
            <a:ext cx="10515600" cy="1046254"/>
          </a:xfrm>
        </p:spPr>
        <p:txBody>
          <a:bodyPr>
            <a:normAutofit/>
          </a:bodyPr>
          <a:lstStyle/>
          <a:p>
            <a:pPr algn="ctr"/>
            <a:r>
              <a:rPr lang="lv-LV" sz="3200">
                <a:solidFill>
                  <a:schemeClr val="accent1">
                    <a:lumMod val="49000"/>
                  </a:schemeClr>
                </a:solidFill>
                <a:latin typeface="Arial"/>
                <a:cs typeface="Arial"/>
              </a:rPr>
              <a:t>Satura pieejamība</a:t>
            </a:r>
          </a:p>
        </p:txBody>
      </p:sp>
    </p:spTree>
    <p:extLst>
      <p:ext uri="{BB962C8B-B14F-4D97-AF65-F5344CB8AC3E}">
        <p14:creationId xmlns:p14="http://schemas.microsoft.com/office/powerpoint/2010/main" val="24999175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Platekrāna</PresentationFormat>
  <Slides>19</Slides>
  <Notes>0</Notes>
  <HiddenSlides>0</HiddenSlides>
  <ScaleCrop>false</ScaleCrop>
  <HeadingPairs>
    <vt:vector size="4" baseType="variant">
      <vt:variant>
        <vt:lpstr>Dizains</vt:lpstr>
      </vt:variant>
      <vt:variant>
        <vt:i4>1</vt:i4>
      </vt:variant>
      <vt:variant>
        <vt:lpstr>Slaidu virsraksti</vt:lpstr>
      </vt:variant>
      <vt:variant>
        <vt:i4>19</vt:i4>
      </vt:variant>
    </vt:vector>
  </HeadingPairs>
  <TitlesOfParts>
    <vt:vector size="20" baseType="lpstr">
      <vt:lpstr>Office Theme</vt:lpstr>
      <vt:lpstr>Ceļā uz konstruktīvu interakciju laikmetīgajā mākslā: mākslinieku un  kuratoru prakses un pieredzes    </vt:lpstr>
      <vt:lpstr>PowerPoint prezentācija</vt:lpstr>
      <vt:lpstr>  Konstatēt, kādus paņēmienus konstruktīvas interakcijas veidošanai mākslas darba radīšanā un eksponēšanā izmanto kuratori un mākslinieki. Tiks vērtēta mākslas darbu radītāju, kuratoru pieredze pēdējo trīs gadu laikā.  </vt:lpstr>
      <vt:lpstr>PowerPoint prezentācija</vt:lpstr>
      <vt:lpstr> Avots: Salah Uddin Ahmed  Interaction and Interactivity: In the Context of Digital Interactive Art Installation (2018)</vt:lpstr>
      <vt:lpstr>Metode</vt:lpstr>
      <vt:lpstr>Kopumā veiktas 19 intervijas Referātā analizētas 16</vt:lpstr>
      <vt:lpstr>Konstruktīvu interakciju veido</vt:lpstr>
      <vt:lpstr>Satura pieejamība</vt:lpstr>
      <vt:lpstr>Satura pieejamība</vt:lpstr>
      <vt:lpstr>Fiziskā pieejamība</vt:lpstr>
      <vt:lpstr>Fiziskā pieejamība</vt:lpstr>
      <vt:lpstr>Fiziskā pieejamība</vt:lpstr>
      <vt:lpstr>Komunikācija ar sabiedrību un tās integrēšana</vt:lpstr>
      <vt:lpstr>Komunikācija ar sabiedrību un tās integrēšana</vt:lpstr>
      <vt:lpstr>Komunikācija ar sabiedrību un tās integrēšana</vt:lpstr>
      <vt:lpstr>Komunikācija ar sabiedrību un tās integrēšana</vt:lpstr>
      <vt:lpstr>Komunikācija ar sabiedrību un tās integrēšana</vt:lpstr>
      <vt:lpstr>Secinājumi </vt:lpstr>
    </vt:vector>
  </TitlesOfParts>
  <Company>Kultūras ministrija un padotībā esošās iestādes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Valsts pētījumu programmas projekta “Latvijas kultūras ekosistēma kā resurss valsts izturētspējai un ilgtspējai” / CERS prezezentācijas veidne</dc:title>
  <dc:creator>Egita Ozoliņa</dc:creator>
  <cp:revision>6</cp:revision>
  <dcterms:created xsi:type="dcterms:W3CDTF">2024-01-16T12:48:06Z</dcterms:created>
  <dcterms:modified xsi:type="dcterms:W3CDTF">2025-05-16T09:27:50Z</dcterms:modified>
</cp:coreProperties>
</file>